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0" roundtripDataSignature="AMtx7mgSqnTJtPuacprVPyWFsu2a/Uu2O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0" Type="http://customschemas.google.com/relationships/presentationmetadata" Target="meta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08" name="Google Shape;108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17" name="Google Shape;117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25" name="Google Shape;12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33" name="Google Shape;133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41" name="Google Shape;14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 Branco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 X Número e ícone">
  <p:cSld name="5 X Número e ícon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8"/>
          <p:cNvSpPr/>
          <p:nvPr/>
        </p:nvSpPr>
        <p:spPr>
          <a:xfrm rot="5400000">
            <a:off x="6962775" y="1628775"/>
            <a:ext cx="6858000" cy="3600450"/>
          </a:xfrm>
          <a:custGeom>
            <a:rect b="b" l="l" r="r" t="t"/>
            <a:pathLst>
              <a:path extrusionOk="0" h="3600000" w="6858000">
                <a:moveTo>
                  <a:pt x="0" y="3600000"/>
                </a:moveTo>
                <a:lnTo>
                  <a:pt x="0" y="0"/>
                </a:lnTo>
                <a:lnTo>
                  <a:pt x="0" y="0"/>
                </a:lnTo>
                <a:lnTo>
                  <a:pt x="180000" y="0"/>
                </a:lnTo>
                <a:lnTo>
                  <a:pt x="6678000" y="0"/>
                </a:lnTo>
                <a:lnTo>
                  <a:pt x="6858000" y="0"/>
                </a:lnTo>
                <a:lnTo>
                  <a:pt x="6858000" y="180000"/>
                </a:lnTo>
                <a:lnTo>
                  <a:pt x="6858000" y="3600000"/>
                </a:lnTo>
                <a:lnTo>
                  <a:pt x="6678000" y="3600000"/>
                </a:lnTo>
                <a:lnTo>
                  <a:pt x="6678000" y="180000"/>
                </a:lnTo>
                <a:lnTo>
                  <a:pt x="180000" y="180000"/>
                </a:lnTo>
                <a:lnTo>
                  <a:pt x="180000" y="360000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8"/>
          <p:cNvSpPr/>
          <p:nvPr>
            <p:ph idx="2" type="pic"/>
          </p:nvPr>
        </p:nvSpPr>
        <p:spPr>
          <a:xfrm>
            <a:off x="180000" y="179109"/>
            <a:ext cx="11832000" cy="6513922"/>
          </a:xfrm>
          <a:prstGeom prst="rect">
            <a:avLst/>
          </a:prstGeom>
          <a:solidFill>
            <a:srgbClr val="3F3F3F"/>
          </a:solidFill>
          <a:ln>
            <a:noFill/>
          </a:ln>
        </p:spPr>
      </p:sp>
      <p:sp>
        <p:nvSpPr>
          <p:cNvPr id="22" name="Google Shape;22;p8"/>
          <p:cNvSpPr txBox="1"/>
          <p:nvPr>
            <p:ph type="title"/>
          </p:nvPr>
        </p:nvSpPr>
        <p:spPr>
          <a:xfrm>
            <a:off x="684000" y="808185"/>
            <a:ext cx="7560000" cy="36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8"/>
          <p:cNvSpPr txBox="1"/>
          <p:nvPr>
            <p:ph idx="1" type="body"/>
          </p:nvPr>
        </p:nvSpPr>
        <p:spPr>
          <a:xfrm>
            <a:off x="684213" y="3079573"/>
            <a:ext cx="1652587" cy="435600"/>
          </a:xfrm>
          <a:prstGeom prst="rect">
            <a:avLst/>
          </a:prstGeom>
          <a:solidFill>
            <a:schemeClr val="dk2">
              <a:alpha val="6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b="1" sz="2400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8"/>
          <p:cNvSpPr txBox="1"/>
          <p:nvPr>
            <p:ph idx="3" type="body"/>
          </p:nvPr>
        </p:nvSpPr>
        <p:spPr>
          <a:xfrm>
            <a:off x="510455" y="3799847"/>
            <a:ext cx="1999889" cy="8461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8"/>
          <p:cNvSpPr txBox="1"/>
          <p:nvPr>
            <p:ph idx="4" type="body"/>
          </p:nvPr>
        </p:nvSpPr>
        <p:spPr>
          <a:xfrm>
            <a:off x="2971013" y="3079573"/>
            <a:ext cx="1652587" cy="435600"/>
          </a:xfrm>
          <a:prstGeom prst="rect">
            <a:avLst/>
          </a:prstGeom>
          <a:solidFill>
            <a:schemeClr val="dk2">
              <a:alpha val="6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b="1" sz="2400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8"/>
          <p:cNvSpPr txBox="1"/>
          <p:nvPr>
            <p:ph idx="5" type="body"/>
          </p:nvPr>
        </p:nvSpPr>
        <p:spPr>
          <a:xfrm>
            <a:off x="2797255" y="3799847"/>
            <a:ext cx="1999889" cy="8461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8"/>
          <p:cNvSpPr txBox="1"/>
          <p:nvPr>
            <p:ph idx="6" type="body"/>
          </p:nvPr>
        </p:nvSpPr>
        <p:spPr>
          <a:xfrm>
            <a:off x="5269707" y="3079573"/>
            <a:ext cx="1652587" cy="435600"/>
          </a:xfrm>
          <a:prstGeom prst="rect">
            <a:avLst/>
          </a:prstGeom>
          <a:solidFill>
            <a:schemeClr val="dk2">
              <a:alpha val="6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b="1" sz="2400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8"/>
          <p:cNvSpPr txBox="1"/>
          <p:nvPr>
            <p:ph idx="7" type="body"/>
          </p:nvPr>
        </p:nvSpPr>
        <p:spPr>
          <a:xfrm>
            <a:off x="5096056" y="3799847"/>
            <a:ext cx="1999889" cy="8461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" name="Google Shape;29;p8"/>
          <p:cNvSpPr txBox="1"/>
          <p:nvPr>
            <p:ph idx="8" type="body"/>
          </p:nvPr>
        </p:nvSpPr>
        <p:spPr>
          <a:xfrm>
            <a:off x="7544613" y="3079573"/>
            <a:ext cx="1652587" cy="435600"/>
          </a:xfrm>
          <a:prstGeom prst="rect">
            <a:avLst/>
          </a:prstGeom>
          <a:solidFill>
            <a:schemeClr val="dk2">
              <a:alpha val="6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b="1" sz="2400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9" type="body"/>
          </p:nvPr>
        </p:nvSpPr>
        <p:spPr>
          <a:xfrm>
            <a:off x="7370855" y="3799847"/>
            <a:ext cx="1999889" cy="8461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3" type="body"/>
          </p:nvPr>
        </p:nvSpPr>
        <p:spPr>
          <a:xfrm>
            <a:off x="9831412" y="3079573"/>
            <a:ext cx="1652587" cy="435600"/>
          </a:xfrm>
          <a:prstGeom prst="rect">
            <a:avLst/>
          </a:prstGeom>
          <a:solidFill>
            <a:schemeClr val="dk2">
              <a:alpha val="6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b="1" sz="2400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8"/>
          <p:cNvSpPr txBox="1"/>
          <p:nvPr>
            <p:ph idx="14" type="body"/>
          </p:nvPr>
        </p:nvSpPr>
        <p:spPr>
          <a:xfrm>
            <a:off x="9657654" y="3799847"/>
            <a:ext cx="1999889" cy="8461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8"/>
          <p:cNvSpPr txBox="1"/>
          <p:nvPr>
            <p:ph idx="15" type="subTitle"/>
          </p:nvPr>
        </p:nvSpPr>
        <p:spPr>
          <a:xfrm>
            <a:off x="5101000" y="5271502"/>
            <a:ext cx="1990001" cy="620016"/>
          </a:xfrm>
          <a:prstGeom prst="rect">
            <a:avLst/>
          </a:prstGeom>
          <a:gradFill>
            <a:gsLst>
              <a:gs pos="0">
                <a:schemeClr val="dk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0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b="1" i="1" sz="2400">
                <a:solidFill>
                  <a:schemeClr val="accen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4" name="Google Shape;34;p8"/>
          <p:cNvSpPr/>
          <p:nvPr>
            <p:ph idx="16" type="pic"/>
          </p:nvPr>
        </p:nvSpPr>
        <p:spPr>
          <a:xfrm>
            <a:off x="1098550" y="2217585"/>
            <a:ext cx="823913" cy="823913"/>
          </a:xfrm>
          <a:prstGeom prst="rect">
            <a:avLst/>
          </a:prstGeom>
          <a:noFill/>
          <a:ln>
            <a:noFill/>
          </a:ln>
        </p:spPr>
      </p:sp>
      <p:sp>
        <p:nvSpPr>
          <p:cNvPr id="35" name="Google Shape;35;p8"/>
          <p:cNvSpPr/>
          <p:nvPr>
            <p:ph idx="17" type="pic"/>
          </p:nvPr>
        </p:nvSpPr>
        <p:spPr>
          <a:xfrm>
            <a:off x="3385350" y="2217585"/>
            <a:ext cx="823913" cy="823913"/>
          </a:xfrm>
          <a:prstGeom prst="rect">
            <a:avLst/>
          </a:prstGeom>
          <a:noFill/>
          <a:ln>
            <a:noFill/>
          </a:ln>
        </p:spPr>
      </p:sp>
      <p:sp>
        <p:nvSpPr>
          <p:cNvPr id="36" name="Google Shape;36;p8"/>
          <p:cNvSpPr/>
          <p:nvPr>
            <p:ph idx="18" type="pic"/>
          </p:nvPr>
        </p:nvSpPr>
        <p:spPr>
          <a:xfrm>
            <a:off x="5684044" y="2217585"/>
            <a:ext cx="823913" cy="823913"/>
          </a:xfrm>
          <a:prstGeom prst="rect">
            <a:avLst/>
          </a:prstGeom>
          <a:noFill/>
          <a:ln>
            <a:noFill/>
          </a:ln>
        </p:spPr>
      </p:sp>
      <p:sp>
        <p:nvSpPr>
          <p:cNvPr id="37" name="Google Shape;37;p8"/>
          <p:cNvSpPr/>
          <p:nvPr>
            <p:ph idx="19" type="pic"/>
          </p:nvPr>
        </p:nvSpPr>
        <p:spPr>
          <a:xfrm>
            <a:off x="7958950" y="2217585"/>
            <a:ext cx="823913" cy="823913"/>
          </a:xfrm>
          <a:prstGeom prst="rect">
            <a:avLst/>
          </a:prstGeom>
          <a:noFill/>
          <a:ln>
            <a:noFill/>
          </a:ln>
        </p:spPr>
      </p:sp>
      <p:sp>
        <p:nvSpPr>
          <p:cNvPr id="38" name="Google Shape;38;p8"/>
          <p:cNvSpPr/>
          <p:nvPr>
            <p:ph idx="20" type="pic"/>
          </p:nvPr>
        </p:nvSpPr>
        <p:spPr>
          <a:xfrm>
            <a:off x="10245749" y="2217585"/>
            <a:ext cx="823913" cy="823913"/>
          </a:xfrm>
          <a:prstGeom prst="rect">
            <a:avLst/>
          </a:prstGeom>
          <a:noFill/>
          <a:ln>
            <a:noFill/>
          </a:ln>
        </p:spPr>
      </p:sp>
      <p:sp>
        <p:nvSpPr>
          <p:cNvPr id="39" name="Google Shape;3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 type="title">
  <p:cSld name="TITLE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9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44" name="Google Shape;44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 type="obj">
  <p:cSld name="OBJEC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beçalho da Seção" type="secHead">
  <p:cSld name="SECTION_HEADER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6" name="Google Shape;56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as Partes de Conteúdo" type="twoObj">
  <p:cSld name="TWO_OBJECTS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2" name="Google Shape;62;p1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3" name="Google Shape;63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ção" type="twoTxTwoObj">
  <p:cSld name="TWO_OBJECTS_WITH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9" name="Google Shape;69;p1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0" name="Google Shape;70;p1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1" name="Google Shape;71;p1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2" name="Google Shape;7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mente Título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údo com Legenda" type="objTx">
  <p:cSld name="OBJECT_WITH_CAPTION_TEXT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83" name="Google Shape;83;p1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84" name="Google Shape;84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m com Legenda" type="picTx">
  <p:cSld name="PICTURE_WITH_CAPTION_TEXT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90" name="Google Shape;90;p1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91" name="Google Shape;9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Texto Vertical" type="vertTx">
  <p:cSld name="VERTICAL_TEXT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7" name="Google Shape;97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o e Título Vertical" type="vertTitleAndTx">
  <p:cSld name="VERTICAL_TITLE_AND_VERTICAL_TEX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1.png"/><Relationship Id="rId7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1" title="Registro de Marca.png"/>
          <p:cNvPicPr preferRelativeResize="0"/>
          <p:nvPr/>
        </p:nvPicPr>
        <p:blipFill rotWithShape="1">
          <a:blip r:embed="rId3">
            <a:alphaModFix/>
          </a:blip>
          <a:srcRect b="3967" l="0" r="0" t="3976"/>
          <a:stretch/>
        </p:blipFill>
        <p:spPr>
          <a:xfrm>
            <a:off x="8675915" y="195408"/>
            <a:ext cx="3290348" cy="1294055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"/>
          <p:cNvSpPr txBox="1"/>
          <p:nvPr/>
        </p:nvSpPr>
        <p:spPr>
          <a:xfrm>
            <a:off x="784479" y="2286024"/>
            <a:ext cx="937997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3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Título da Apresentação</a:t>
            </a:r>
            <a:endParaRPr b="1"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3" name="Google Shape;113;p1"/>
          <p:cNvCxnSpPr/>
          <p:nvPr/>
        </p:nvCxnSpPr>
        <p:spPr>
          <a:xfrm>
            <a:off x="0" y="3023188"/>
            <a:ext cx="5806919" cy="0"/>
          </a:xfrm>
          <a:prstGeom prst="straightConnector1">
            <a:avLst/>
          </a:prstGeom>
          <a:solidFill>
            <a:srgbClr val="7F7F7F">
              <a:alpha val="24705"/>
            </a:srgbClr>
          </a:solidFill>
          <a:ln cap="flat" cmpd="sng" w="28575">
            <a:solidFill>
              <a:schemeClr val="dk1">
                <a:alpha val="76862"/>
              </a:schemeClr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14" name="Google Shape;114;p1"/>
          <p:cNvSpPr txBox="1"/>
          <p:nvPr/>
        </p:nvSpPr>
        <p:spPr>
          <a:xfrm>
            <a:off x="875072" y="3207277"/>
            <a:ext cx="609600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pt-BR" sz="3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Autores: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"/>
          <p:cNvSpPr txBox="1"/>
          <p:nvPr>
            <p:ph idx="11" type="ftr"/>
          </p:nvPr>
        </p:nvSpPr>
        <p:spPr>
          <a:xfrm>
            <a:off x="3754438" y="6170613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* De acordo com uma pesquisa </a:t>
            </a:r>
            <a:endParaRPr/>
          </a:p>
        </p:txBody>
      </p:sp>
      <p:sp>
        <p:nvSpPr>
          <p:cNvPr id="121" name="Google Shape;121;p2"/>
          <p:cNvSpPr txBox="1"/>
          <p:nvPr/>
        </p:nvSpPr>
        <p:spPr>
          <a:xfrm>
            <a:off x="487363" y="479425"/>
            <a:ext cx="6489700" cy="768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pt-BR" sz="4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Nome do Tópico/Assunto</a:t>
            </a:r>
            <a:endParaRPr sz="4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22" name="Google Shape;122;p2" title="Registro de Marca.png"/>
          <p:cNvPicPr preferRelativeResize="0"/>
          <p:nvPr/>
        </p:nvPicPr>
        <p:blipFill rotWithShape="1">
          <a:blip r:embed="rId3">
            <a:alphaModFix/>
          </a:blip>
          <a:srcRect b="3967" l="0" r="0" t="3976"/>
          <a:stretch/>
        </p:blipFill>
        <p:spPr>
          <a:xfrm>
            <a:off x="9398511" y="185811"/>
            <a:ext cx="2650798" cy="1042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"/>
          <p:cNvSpPr txBox="1"/>
          <p:nvPr>
            <p:ph idx="11" type="ftr"/>
          </p:nvPr>
        </p:nvSpPr>
        <p:spPr>
          <a:xfrm>
            <a:off x="3754438" y="6170613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* De acordo com uma pesquisa </a:t>
            </a:r>
            <a:endParaRPr/>
          </a:p>
        </p:txBody>
      </p:sp>
      <p:sp>
        <p:nvSpPr>
          <p:cNvPr id="129" name="Google Shape;129;p3"/>
          <p:cNvSpPr txBox="1"/>
          <p:nvPr/>
        </p:nvSpPr>
        <p:spPr>
          <a:xfrm>
            <a:off x="487363" y="479425"/>
            <a:ext cx="6489700" cy="768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pt-BR" sz="4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Nome do Tópico/Assunto</a:t>
            </a:r>
            <a:endParaRPr sz="4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0" name="Google Shape;130;p3" title="Registro de Marca.png"/>
          <p:cNvPicPr preferRelativeResize="0"/>
          <p:nvPr/>
        </p:nvPicPr>
        <p:blipFill rotWithShape="1">
          <a:blip r:embed="rId3">
            <a:alphaModFix/>
          </a:blip>
          <a:srcRect b="3967" l="0" r="0" t="3976"/>
          <a:stretch/>
        </p:blipFill>
        <p:spPr>
          <a:xfrm>
            <a:off x="9398511" y="185811"/>
            <a:ext cx="2650798" cy="1042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4"/>
          <p:cNvSpPr txBox="1"/>
          <p:nvPr>
            <p:ph idx="11" type="ftr"/>
          </p:nvPr>
        </p:nvSpPr>
        <p:spPr>
          <a:xfrm>
            <a:off x="3754438" y="6170613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* De acordo com uma pesquisa </a:t>
            </a:r>
            <a:endParaRPr/>
          </a:p>
        </p:txBody>
      </p:sp>
      <p:sp>
        <p:nvSpPr>
          <p:cNvPr id="137" name="Google Shape;137;p4"/>
          <p:cNvSpPr txBox="1"/>
          <p:nvPr/>
        </p:nvSpPr>
        <p:spPr>
          <a:xfrm>
            <a:off x="487363" y="479425"/>
            <a:ext cx="6489700" cy="768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pt-BR" sz="4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Nome do Tópico/Assunto</a:t>
            </a:r>
            <a:endParaRPr sz="4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8" name="Google Shape;138;p4" title="Registro de Marca.png"/>
          <p:cNvPicPr preferRelativeResize="0"/>
          <p:nvPr/>
        </p:nvPicPr>
        <p:blipFill rotWithShape="1">
          <a:blip r:embed="rId3">
            <a:alphaModFix/>
          </a:blip>
          <a:srcRect b="3967" l="0" r="0" t="3976"/>
          <a:stretch/>
        </p:blipFill>
        <p:spPr>
          <a:xfrm>
            <a:off x="9398511" y="185811"/>
            <a:ext cx="2650798" cy="1042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esenho de uma pessoa&#10;&#10;Descrição gerada automaticamente com confiança baixa" id="144" name="Google Shape;14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5"/>
          <p:cNvSpPr txBox="1"/>
          <p:nvPr/>
        </p:nvSpPr>
        <p:spPr>
          <a:xfrm>
            <a:off x="614402" y="1478279"/>
            <a:ext cx="5351516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pt-BR" sz="6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Obrigado!</a:t>
            </a:r>
            <a:endParaRPr/>
          </a:p>
        </p:txBody>
      </p:sp>
      <p:pic>
        <p:nvPicPr>
          <p:cNvPr descr="Envelope estrutura de tópicos" id="146" name="Google Shape;146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2543801">
            <a:off x="681103" y="3677297"/>
            <a:ext cx="323196" cy="32319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suário estrutura de tópicos" id="147" name="Google Shape;147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2219" y="3092571"/>
            <a:ext cx="336429" cy="33642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nvelope estrutura de tópicos" id="148" name="Google Shape;148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2543801">
            <a:off x="681103" y="3677297"/>
            <a:ext cx="323196" cy="32319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nexões estrutura de tópicos" id="149" name="Google Shape;149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48310" y="4191079"/>
            <a:ext cx="404245" cy="404245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5"/>
          <p:cNvSpPr txBox="1"/>
          <p:nvPr/>
        </p:nvSpPr>
        <p:spPr>
          <a:xfrm>
            <a:off x="1018648" y="3122672"/>
            <a:ext cx="3314700" cy="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Nome</a:t>
            </a:r>
            <a:r>
              <a:rPr b="0" i="0" lang="pt-BR" sz="1800" u="none" cap="none" strike="noStrike">
                <a:solidFill>
                  <a:srgbClr val="0037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/>
          </a:p>
        </p:txBody>
      </p:sp>
      <p:sp>
        <p:nvSpPr>
          <p:cNvPr id="151" name="Google Shape;151;p5"/>
          <p:cNvSpPr txBox="1"/>
          <p:nvPr/>
        </p:nvSpPr>
        <p:spPr>
          <a:xfrm>
            <a:off x="1018648" y="3672426"/>
            <a:ext cx="3314700" cy="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E-mail</a:t>
            </a:r>
            <a:endParaRPr/>
          </a:p>
        </p:txBody>
      </p:sp>
      <p:sp>
        <p:nvSpPr>
          <p:cNvPr id="152" name="Google Shape;152;p5"/>
          <p:cNvSpPr txBox="1"/>
          <p:nvPr/>
        </p:nvSpPr>
        <p:spPr>
          <a:xfrm>
            <a:off x="1018648" y="4178576"/>
            <a:ext cx="3314700" cy="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Rede social</a:t>
            </a:r>
            <a:endParaRPr/>
          </a:p>
        </p:txBody>
      </p:sp>
      <p:pic>
        <p:nvPicPr>
          <p:cNvPr id="153" name="Google Shape;153;p5" title="Registro de Marca.png"/>
          <p:cNvPicPr preferRelativeResize="0"/>
          <p:nvPr/>
        </p:nvPicPr>
        <p:blipFill rotWithShape="1">
          <a:blip r:embed="rId7">
            <a:alphaModFix/>
          </a:blip>
          <a:srcRect b="3967" l="0" r="0" t="3976"/>
          <a:stretch/>
        </p:blipFill>
        <p:spPr>
          <a:xfrm>
            <a:off x="8675915" y="195408"/>
            <a:ext cx="3290348" cy="1294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Personalizada 15">
      <a:dk1>
        <a:srgbClr val="000000"/>
      </a:dk1>
      <a:lt1>
        <a:srgbClr val="FFFFFF"/>
      </a:lt1>
      <a:dk2>
        <a:srgbClr val="455F51"/>
      </a:dk2>
      <a:lt2>
        <a:srgbClr val="0070C0"/>
      </a:lt2>
      <a:accent1>
        <a:srgbClr val="0070C0"/>
      </a:accent1>
      <a:accent2>
        <a:srgbClr val="FF0000"/>
      </a:accent2>
      <a:accent3>
        <a:srgbClr val="1973A7"/>
      </a:accent3>
      <a:accent4>
        <a:srgbClr val="0070C0"/>
      </a:accent4>
      <a:accent5>
        <a:srgbClr val="0070C0"/>
      </a:accent5>
      <a:accent6>
        <a:srgbClr val="1973A7"/>
      </a:accent6>
      <a:hlink>
        <a:srgbClr val="1973A7"/>
      </a:hlink>
      <a:folHlink>
        <a:srgbClr val="1973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2019-11-27T16:18:32Z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