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3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4.xml" ContentType="application/vnd.openxmlformats-officedocument.presentationml.notesSlide+xml"/>
  <Override PartName="/ppt/ink/ink10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4080" r:id="rId4"/>
  </p:sldMasterIdLst>
  <p:notesMasterIdLst>
    <p:notesMasterId r:id="rId10"/>
  </p:notesMasterIdLst>
  <p:handoutMasterIdLst>
    <p:handoutMasterId r:id="rId11"/>
  </p:handoutMasterIdLst>
  <p:sldIdLst>
    <p:sldId id="359" r:id="rId5"/>
    <p:sldId id="352" r:id="rId6"/>
    <p:sldId id="360" r:id="rId7"/>
    <p:sldId id="361" r:id="rId8"/>
    <p:sldId id="28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090"/>
    <a:srgbClr val="3E8E7F"/>
    <a:srgbClr val="286885"/>
    <a:srgbClr val="0E6945"/>
    <a:srgbClr val="2FA558"/>
    <a:srgbClr val="342261"/>
    <a:srgbClr val="005AAF"/>
    <a:srgbClr val="2D2379"/>
    <a:srgbClr val="5B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E12256-E04D-48FF-B665-3709CCD00272}" v="14" dt="2022-09-07T13:51:21.8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3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0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91E98896-9955-440B-902F-F09682F5BB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69EB705-186C-42F2-8A16-02A1C42E74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4645197B-1579-4374-8951-6DAC1992A0D9}" type="datetime1">
              <a:rPr lang="pt-BR"/>
              <a:pPr>
                <a:defRPr/>
              </a:pPr>
              <a:t>27/04/2026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4105F1B-FFA1-443C-882D-32189263E2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FFE70B4D-20D1-4761-B137-B678CB6C83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noProof="1" smtClean="0"/>
            </a:lvl1pPr>
          </a:lstStyle>
          <a:p>
            <a:pPr>
              <a:defRPr/>
            </a:pPr>
            <a:fld id="{1D945314-A5D5-4EBE-88CA-94834B0C25DD}" type="slidenum">
              <a:rPr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7T13:03:06.15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7T13:02:42.63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7T13:03:06.55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7T13:03:06.72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7T13:03:06.15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7T13:03:06.55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7T13:03:06.72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7T13:03:06.15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7T13:03:06.55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7T13:03:06.72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03B9DF32-3ECF-4EFF-B607-C53929860C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1DD88C1-3A1E-414A-A2E5-ACEEB52EF7D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0F504FE6-CD68-48ED-BB33-715D8A805C66}" type="datetime1">
              <a:rPr lang="pt-BR"/>
              <a:pPr>
                <a:defRPr/>
              </a:pPr>
              <a:t>27/04/2026</a:t>
            </a:fld>
            <a:endParaRPr lang="pt-BR"/>
          </a:p>
        </p:txBody>
      </p:sp>
      <p:sp>
        <p:nvSpPr>
          <p:cNvPr id="4" name="Espaço Reservado para Imagem do Slide 3">
            <a:extLst>
              <a:ext uri="{FF2B5EF4-FFF2-40B4-BE49-F238E27FC236}">
                <a16:creationId xmlns:a16="http://schemas.microsoft.com/office/drawing/2014/main" id="{C4274524-5814-423D-B4F6-E50BC59ED8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1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1DF4B5AF-E536-47C4-99B1-D351320E75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1"/>
              <a:t>Clique para editar o texto Mestre</a:t>
            </a:r>
          </a:p>
          <a:p>
            <a:pPr lvl="1"/>
            <a:r>
              <a:rPr lang="pt-BR" noProof="1"/>
              <a:t>Segundo nível</a:t>
            </a:r>
          </a:p>
          <a:p>
            <a:pPr lvl="2"/>
            <a:r>
              <a:rPr lang="pt-BR" noProof="1"/>
              <a:t>Terceiro nível</a:t>
            </a:r>
          </a:p>
          <a:p>
            <a:pPr lvl="3"/>
            <a:r>
              <a:rPr lang="pt-BR" noProof="1"/>
              <a:t>Quarto nível</a:t>
            </a:r>
          </a:p>
          <a:p>
            <a:pPr lvl="4"/>
            <a:r>
              <a:rPr lang="pt-BR" noProof="1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AC56C7B-6A47-487C-A34E-42282A1E41F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2348000-C1E5-4102-B4E7-F8937168E8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noProof="1" smtClean="0"/>
            </a:lvl1pPr>
          </a:lstStyle>
          <a:p>
            <a:pPr>
              <a:defRPr/>
            </a:pPr>
            <a:fld id="{30D16845-F6B2-4BB2-91F0-1BF945DD46DF}" type="slidenum">
              <a:rPr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49D77A42-30A0-42CD-9A9F-926DE662EC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D9F8F6D0-05C6-4268-BCD4-716F36EA38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B7A6F3DE-08E4-4F70-9AC2-3390630880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4BDE9F3-FB56-4720-8C92-24B0DB06A750}" type="slidenum">
              <a:rPr altLang="pt-BR"/>
              <a:pPr/>
              <a:t>2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4B52C-EE7E-DB88-3CB1-000E9D8E0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14F9709C-F7AB-476F-E1BE-67169A3C15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BDC80C43-F1CB-195D-1D88-54FA7A8F69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EABF2ECA-816E-D10C-B70B-E19AA63AA2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4BDE9F3-FB56-4720-8C92-24B0DB06A750}" type="slidenum">
              <a:rPr altLang="pt-BR"/>
              <a:pPr/>
              <a:t>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32134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B2D4F-6F84-9B60-E333-1414DB4AB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D845E9DB-1E29-C594-32E7-CC303CAD57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56714369-6086-1325-E346-E44EC87796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61856C1-43F5-D573-21D5-F99650BBEE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4BDE9F3-FB56-4720-8C92-24B0DB06A750}" type="slidenum">
              <a:rPr altLang="pt-BR"/>
              <a:pPr/>
              <a:t>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23460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ço reservado para a imagem do slide 1">
            <a:extLst>
              <a:ext uri="{FF2B5EF4-FFF2-40B4-BE49-F238E27FC236}">
                <a16:creationId xmlns:a16="http://schemas.microsoft.com/office/drawing/2014/main" id="{951C6D56-22FA-4777-9470-C870F6DF56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Espaço reservado para anotações 2">
            <a:extLst>
              <a:ext uri="{FF2B5EF4-FFF2-40B4-BE49-F238E27FC236}">
                <a16:creationId xmlns:a16="http://schemas.microsoft.com/office/drawing/2014/main" id="{2A6308CE-5E95-413F-A3F4-DD2805E92A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noProof="1"/>
          </a:p>
        </p:txBody>
      </p:sp>
      <p:sp>
        <p:nvSpPr>
          <p:cNvPr id="14340" name="Espaço Reservado para o Número do Slide 3">
            <a:extLst>
              <a:ext uri="{FF2B5EF4-FFF2-40B4-BE49-F238E27FC236}">
                <a16:creationId xmlns:a16="http://schemas.microsoft.com/office/drawing/2014/main" id="{7919C7F3-07EE-4EAA-9A89-27E84088C9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049A3B0-4108-4556-8F34-C24EA74273B1}" type="slidenum">
              <a:rPr altLang="pt-BR"/>
              <a:pPr/>
              <a:t>5</a:t>
            </a:fld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99383D2-945E-49E0-B4B4-F30BC6D0806D}" type="datetime1">
              <a:rPr lang="pt-BR" smtClean="0"/>
              <a:pPr>
                <a:defRPr/>
              </a:pPr>
              <a:t>27/04/2026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pPr>
              <a:defRPr/>
            </a:pPr>
            <a:fld id="{2A0E5871-471B-42F7-BC8A-42381511DE80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96031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7CDEFB-83C4-4814-8FEB-927B4BDB5ED4}" type="datetime1">
              <a:rPr lang="pt-BR" smtClean="0"/>
              <a:pPr>
                <a:defRPr/>
              </a:pPr>
              <a:t>27/04/2026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E18A5D-35F3-45FA-B0A1-6C3FBB763143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0340296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7CDEFB-83C4-4814-8FEB-927B4BDB5ED4}" type="datetime1">
              <a:rPr lang="pt-BR" smtClean="0"/>
              <a:pPr>
                <a:defRPr/>
              </a:pPr>
              <a:t>27/04/2026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E18A5D-35F3-45FA-B0A1-6C3FBB763143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7751747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7CDEFB-83C4-4814-8FEB-927B4BDB5ED4}" type="datetime1">
              <a:rPr lang="pt-BR" smtClean="0"/>
              <a:pPr>
                <a:defRPr/>
              </a:pPr>
              <a:t>27/04/2026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E18A5D-35F3-45FA-B0A1-6C3FBB763143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2529200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7CDEFB-83C4-4814-8FEB-927B4BDB5ED4}" type="datetime1">
              <a:rPr lang="pt-BR" smtClean="0"/>
              <a:pPr>
                <a:defRPr/>
              </a:pPr>
              <a:t>27/04/2026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E18A5D-35F3-45FA-B0A1-6C3FBB763143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8593951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7CDEFB-83C4-4814-8FEB-927B4BDB5ED4}" type="datetime1">
              <a:rPr lang="pt-BR" smtClean="0"/>
              <a:pPr>
                <a:defRPr/>
              </a:pPr>
              <a:t>27/04/2026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E18A5D-35F3-45FA-B0A1-6C3FBB763143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9632035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7CDEFB-83C4-4814-8FEB-927B4BDB5ED4}" type="datetime1">
              <a:rPr lang="pt-BR" smtClean="0"/>
              <a:pPr>
                <a:defRPr/>
              </a:pPr>
              <a:t>27/04/2026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E18A5D-35F3-45FA-B0A1-6C3FBB763143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4567445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7CBF04-994C-4EB7-8818-A0084A5A7FF8}" type="datetime1">
              <a:rPr lang="pt-BR" smtClean="0"/>
              <a:pPr>
                <a:defRPr/>
              </a:pPr>
              <a:t>27/04/2026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89A0EE-31FB-4785-9FC1-8B6D6553942B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90522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E7273E-BD6B-4E78-9246-4E6926808604}" type="datetime1">
              <a:rPr lang="pt-BR" smtClean="0"/>
              <a:pPr>
                <a:defRPr/>
              </a:pPr>
              <a:t>27/04/2026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DD8EE-D142-445B-B7BD-647690CE060D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45584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X Número e íc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a livre: Forma 8">
            <a:extLst>
              <a:ext uri="{FF2B5EF4-FFF2-40B4-BE49-F238E27FC236}">
                <a16:creationId xmlns:a16="http://schemas.microsoft.com/office/drawing/2014/main" id="{D0F52EDE-127D-4BEF-9E4D-F47E30D64397}"/>
              </a:ext>
            </a:extLst>
          </p:cNvPr>
          <p:cNvSpPr/>
          <p:nvPr userDrawn="1"/>
        </p:nvSpPr>
        <p:spPr>
          <a:xfrm rot="5400000">
            <a:off x="6962775" y="1628775"/>
            <a:ext cx="6858000" cy="3600450"/>
          </a:xfrm>
          <a:custGeom>
            <a:avLst/>
            <a:gdLst>
              <a:gd name="connsiteX0" fmla="*/ 0 w 6858000"/>
              <a:gd name="connsiteY0" fmla="*/ 3600000 h 3600000"/>
              <a:gd name="connsiteX1" fmla="*/ 0 w 6858000"/>
              <a:gd name="connsiteY1" fmla="*/ 0 h 3600000"/>
              <a:gd name="connsiteX2" fmla="*/ 0 w 6858000"/>
              <a:gd name="connsiteY2" fmla="*/ 0 h 3600000"/>
              <a:gd name="connsiteX3" fmla="*/ 180000 w 6858000"/>
              <a:gd name="connsiteY3" fmla="*/ 0 h 3600000"/>
              <a:gd name="connsiteX4" fmla="*/ 6678000 w 6858000"/>
              <a:gd name="connsiteY4" fmla="*/ 0 h 3600000"/>
              <a:gd name="connsiteX5" fmla="*/ 6858000 w 6858000"/>
              <a:gd name="connsiteY5" fmla="*/ 0 h 3600000"/>
              <a:gd name="connsiteX6" fmla="*/ 6858000 w 6858000"/>
              <a:gd name="connsiteY6" fmla="*/ 180000 h 3600000"/>
              <a:gd name="connsiteX7" fmla="*/ 6858000 w 6858000"/>
              <a:gd name="connsiteY7" fmla="*/ 3600000 h 3600000"/>
              <a:gd name="connsiteX8" fmla="*/ 6678000 w 6858000"/>
              <a:gd name="connsiteY8" fmla="*/ 3600000 h 3600000"/>
              <a:gd name="connsiteX9" fmla="*/ 6678000 w 6858000"/>
              <a:gd name="connsiteY9" fmla="*/ 180000 h 3600000"/>
              <a:gd name="connsiteX10" fmla="*/ 180000 w 6858000"/>
              <a:gd name="connsiteY10" fmla="*/ 180000 h 3600000"/>
              <a:gd name="connsiteX11" fmla="*/ 180000 w 6858000"/>
              <a:gd name="connsiteY11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3600000">
                <a:moveTo>
                  <a:pt x="0" y="3600000"/>
                </a:moveTo>
                <a:lnTo>
                  <a:pt x="0" y="0"/>
                </a:lnTo>
                <a:lnTo>
                  <a:pt x="0" y="0"/>
                </a:lnTo>
                <a:lnTo>
                  <a:pt x="180000" y="0"/>
                </a:lnTo>
                <a:lnTo>
                  <a:pt x="6678000" y="0"/>
                </a:lnTo>
                <a:lnTo>
                  <a:pt x="6858000" y="0"/>
                </a:lnTo>
                <a:lnTo>
                  <a:pt x="6858000" y="180000"/>
                </a:lnTo>
                <a:lnTo>
                  <a:pt x="6858000" y="3600000"/>
                </a:lnTo>
                <a:lnTo>
                  <a:pt x="6678000" y="3600000"/>
                </a:lnTo>
                <a:lnTo>
                  <a:pt x="6678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4" name="Espaço Reservado para Imagem 23"/>
          <p:cNvSpPr>
            <a:spLocks noGrp="1"/>
          </p:cNvSpPr>
          <p:nvPr>
            <p:ph type="pic" sz="quarter" idx="12"/>
          </p:nvPr>
        </p:nvSpPr>
        <p:spPr>
          <a:xfrm>
            <a:off x="180000" y="179109"/>
            <a:ext cx="11832000" cy="6513922"/>
          </a:xfrm>
          <a:custGeom>
            <a:avLst/>
            <a:gdLst>
              <a:gd name="connsiteX0" fmla="*/ 0 w 11832000"/>
              <a:gd name="connsiteY0" fmla="*/ 0 h 6513922"/>
              <a:gd name="connsiteX1" fmla="*/ 8412000 w 11832000"/>
              <a:gd name="connsiteY1" fmla="*/ 0 h 6513922"/>
              <a:gd name="connsiteX2" fmla="*/ 8412000 w 11832000"/>
              <a:gd name="connsiteY2" fmla="*/ 891 h 6513922"/>
              <a:gd name="connsiteX3" fmla="*/ 11832000 w 11832000"/>
              <a:gd name="connsiteY3" fmla="*/ 891 h 6513922"/>
              <a:gd name="connsiteX4" fmla="*/ 11832000 w 11832000"/>
              <a:gd name="connsiteY4" fmla="*/ 6498891 h 6513922"/>
              <a:gd name="connsiteX5" fmla="*/ 8412000 w 11832000"/>
              <a:gd name="connsiteY5" fmla="*/ 6498891 h 6513922"/>
              <a:gd name="connsiteX6" fmla="*/ 8412000 w 11832000"/>
              <a:gd name="connsiteY6" fmla="*/ 6513922 h 6513922"/>
              <a:gd name="connsiteX7" fmla="*/ 0 w 11832000"/>
              <a:gd name="connsiteY7" fmla="*/ 6513922 h 651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32000" h="6513922">
                <a:moveTo>
                  <a:pt x="0" y="0"/>
                </a:moveTo>
                <a:lnTo>
                  <a:pt x="8412000" y="0"/>
                </a:lnTo>
                <a:lnTo>
                  <a:pt x="8412000" y="891"/>
                </a:lnTo>
                <a:lnTo>
                  <a:pt x="11832000" y="891"/>
                </a:lnTo>
                <a:lnTo>
                  <a:pt x="11832000" y="6498891"/>
                </a:lnTo>
                <a:lnTo>
                  <a:pt x="8412000" y="6498891"/>
                </a:lnTo>
                <a:lnTo>
                  <a:pt x="8412000" y="6513922"/>
                </a:lnTo>
                <a:lnTo>
                  <a:pt x="0" y="651392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lIns="0" tIns="1764000" r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000" y="808185"/>
            <a:ext cx="7560000" cy="360000"/>
          </a:xfrm>
        </p:spPr>
        <p:txBody>
          <a:bodyPr rtlCol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84213" y="3079573"/>
            <a:ext cx="1652587" cy="435600"/>
          </a:xfrm>
          <a:solidFill>
            <a:schemeClr val="tx2">
              <a:alpha val="70000"/>
            </a:schemeClr>
          </a:solidFill>
        </p:spPr>
        <p:txBody>
          <a:bodyPr rtlCol="0" anchor="ctr"/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sz="quarter" idx="14"/>
          </p:nvPr>
        </p:nvSpPr>
        <p:spPr>
          <a:xfrm>
            <a:off x="510455" y="3799847"/>
            <a:ext cx="1999889" cy="846137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2" name="Espaço Reservado para Texto 4"/>
          <p:cNvSpPr>
            <a:spLocks noGrp="1"/>
          </p:cNvSpPr>
          <p:nvPr>
            <p:ph type="body" sz="quarter" idx="15"/>
          </p:nvPr>
        </p:nvSpPr>
        <p:spPr>
          <a:xfrm>
            <a:off x="2971013" y="3079573"/>
            <a:ext cx="1652587" cy="435600"/>
          </a:xfrm>
          <a:solidFill>
            <a:schemeClr val="tx2">
              <a:alpha val="70000"/>
            </a:schemeClr>
          </a:solidFill>
        </p:spPr>
        <p:txBody>
          <a:bodyPr rtlCol="0" anchor="ctr"/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3" name="Espaço Reservado para Texto 10"/>
          <p:cNvSpPr>
            <a:spLocks noGrp="1"/>
          </p:cNvSpPr>
          <p:nvPr>
            <p:ph type="body" sz="quarter" idx="16"/>
          </p:nvPr>
        </p:nvSpPr>
        <p:spPr>
          <a:xfrm>
            <a:off x="2797255" y="3799847"/>
            <a:ext cx="1999889" cy="846137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4" name="Espaço Reservado para Texto 4"/>
          <p:cNvSpPr>
            <a:spLocks noGrp="1"/>
          </p:cNvSpPr>
          <p:nvPr>
            <p:ph type="body" sz="quarter" idx="17"/>
          </p:nvPr>
        </p:nvSpPr>
        <p:spPr>
          <a:xfrm>
            <a:off x="5269707" y="3079573"/>
            <a:ext cx="1652587" cy="435600"/>
          </a:xfrm>
          <a:solidFill>
            <a:schemeClr val="tx2">
              <a:alpha val="70000"/>
            </a:schemeClr>
          </a:solidFill>
        </p:spPr>
        <p:txBody>
          <a:bodyPr rtlCol="0" anchor="ctr"/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5" name="Espaço Reservado para Texto 10"/>
          <p:cNvSpPr>
            <a:spLocks noGrp="1"/>
          </p:cNvSpPr>
          <p:nvPr>
            <p:ph type="body" sz="quarter" idx="18"/>
          </p:nvPr>
        </p:nvSpPr>
        <p:spPr>
          <a:xfrm>
            <a:off x="5096056" y="3799847"/>
            <a:ext cx="1999889" cy="846137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6" name="Espaço Reservado para Texto 4"/>
          <p:cNvSpPr>
            <a:spLocks noGrp="1"/>
          </p:cNvSpPr>
          <p:nvPr>
            <p:ph type="body" sz="quarter" idx="19"/>
          </p:nvPr>
        </p:nvSpPr>
        <p:spPr>
          <a:xfrm>
            <a:off x="7544613" y="3079573"/>
            <a:ext cx="1652587" cy="435600"/>
          </a:xfrm>
          <a:solidFill>
            <a:schemeClr val="tx2">
              <a:alpha val="70000"/>
            </a:schemeClr>
          </a:solidFill>
        </p:spPr>
        <p:txBody>
          <a:bodyPr rtlCol="0" anchor="ctr"/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7" name="Espaço Reservado para Texto 10"/>
          <p:cNvSpPr>
            <a:spLocks noGrp="1"/>
          </p:cNvSpPr>
          <p:nvPr>
            <p:ph type="body" sz="quarter" idx="20"/>
          </p:nvPr>
        </p:nvSpPr>
        <p:spPr>
          <a:xfrm>
            <a:off x="7370855" y="3799847"/>
            <a:ext cx="1999889" cy="846137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8" name="Espaço Reservado para Texto 4"/>
          <p:cNvSpPr>
            <a:spLocks noGrp="1"/>
          </p:cNvSpPr>
          <p:nvPr>
            <p:ph type="body" sz="quarter" idx="21"/>
          </p:nvPr>
        </p:nvSpPr>
        <p:spPr>
          <a:xfrm>
            <a:off x="9831412" y="3079573"/>
            <a:ext cx="1652587" cy="435600"/>
          </a:xfrm>
          <a:solidFill>
            <a:schemeClr val="tx2">
              <a:alpha val="70000"/>
            </a:schemeClr>
          </a:solidFill>
        </p:spPr>
        <p:txBody>
          <a:bodyPr rtlCol="0" anchor="ctr"/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9" name="Espaço Reservado para Texto 10"/>
          <p:cNvSpPr>
            <a:spLocks noGrp="1"/>
          </p:cNvSpPr>
          <p:nvPr>
            <p:ph type="body" sz="quarter" idx="22"/>
          </p:nvPr>
        </p:nvSpPr>
        <p:spPr>
          <a:xfrm>
            <a:off x="9657654" y="3799847"/>
            <a:ext cx="1999889" cy="846137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22" name="Subtítulo 2"/>
          <p:cNvSpPr>
            <a:spLocks noGrp="1"/>
          </p:cNvSpPr>
          <p:nvPr>
            <p:ph type="subTitle" idx="1"/>
          </p:nvPr>
        </p:nvSpPr>
        <p:spPr>
          <a:xfrm>
            <a:off x="5101000" y="5271502"/>
            <a:ext cx="1990001" cy="620016"/>
          </a:xfr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 lIns="0" rtlCol="0" anchor="ctr"/>
          <a:lstStyle>
            <a:lvl1pPr marL="0" indent="0" algn="ctr">
              <a:buNone/>
              <a:defRPr sz="2400" b="1" i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noProof="0"/>
              <a:t>Clique para editar o estilo do subtítulo Mestre</a:t>
            </a:r>
            <a:endParaRPr lang="pt-BR" noProof="0" dirty="0"/>
          </a:p>
        </p:txBody>
      </p:sp>
      <p:sp>
        <p:nvSpPr>
          <p:cNvPr id="26" name="Espaço Reservado para Imagem 25"/>
          <p:cNvSpPr>
            <a:spLocks noGrp="1"/>
          </p:cNvSpPr>
          <p:nvPr>
            <p:ph type="pic" sz="quarter" idx="23"/>
          </p:nvPr>
        </p:nvSpPr>
        <p:spPr>
          <a:xfrm>
            <a:off x="1098550" y="2217585"/>
            <a:ext cx="823913" cy="823913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27" name="Espaço Reservado para Imagem 25"/>
          <p:cNvSpPr>
            <a:spLocks noGrp="1"/>
          </p:cNvSpPr>
          <p:nvPr>
            <p:ph type="pic" sz="quarter" idx="24"/>
          </p:nvPr>
        </p:nvSpPr>
        <p:spPr>
          <a:xfrm>
            <a:off x="3385350" y="2217585"/>
            <a:ext cx="823913" cy="823913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28" name="Espaço Reservado para Imagem 25"/>
          <p:cNvSpPr>
            <a:spLocks noGrp="1"/>
          </p:cNvSpPr>
          <p:nvPr>
            <p:ph type="pic" sz="quarter" idx="25"/>
          </p:nvPr>
        </p:nvSpPr>
        <p:spPr>
          <a:xfrm>
            <a:off x="5684044" y="2217585"/>
            <a:ext cx="823913" cy="823913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29" name="Espaço Reservado para Imagem 25"/>
          <p:cNvSpPr>
            <a:spLocks noGrp="1"/>
          </p:cNvSpPr>
          <p:nvPr>
            <p:ph type="pic" sz="quarter" idx="26"/>
          </p:nvPr>
        </p:nvSpPr>
        <p:spPr>
          <a:xfrm>
            <a:off x="7958950" y="2217585"/>
            <a:ext cx="823913" cy="823913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30" name="Espaço Reservado para Imagem 25"/>
          <p:cNvSpPr>
            <a:spLocks noGrp="1"/>
          </p:cNvSpPr>
          <p:nvPr>
            <p:ph type="pic" sz="quarter" idx="27"/>
          </p:nvPr>
        </p:nvSpPr>
        <p:spPr>
          <a:xfrm>
            <a:off x="10245749" y="2217585"/>
            <a:ext cx="823913" cy="823913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21" name="Espaço Reservado para Rodapé 6">
            <a:extLst>
              <a:ext uri="{FF2B5EF4-FFF2-40B4-BE49-F238E27FC236}">
                <a16:creationId xmlns:a16="http://schemas.microsoft.com/office/drawing/2014/main" id="{B859C191-A259-4782-96C2-565A83C0C167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 noProof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3" name="Espaço reservado para o número do slide 7">
            <a:extLst>
              <a:ext uri="{FF2B5EF4-FFF2-40B4-BE49-F238E27FC236}">
                <a16:creationId xmlns:a16="http://schemas.microsoft.com/office/drawing/2014/main" id="{E533C3BF-D1FB-4EA0-94EA-82B0F716EAC0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903BBF-94B9-4704-AA6B-BE7DBC7B107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32004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32B9F-95EE-4391-838A-E3D78F90339A}" type="datetime1">
              <a:rPr lang="pt-BR" smtClean="0"/>
              <a:pPr>
                <a:defRPr/>
              </a:pPr>
              <a:t>27/04/2026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B4752D-F7E0-4DAF-ABAB-7C64FA1ABD35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5796328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C1B850-E567-431E-BC2E-832A076CA593}" type="datetime1">
              <a:rPr lang="pt-BR" smtClean="0"/>
              <a:pPr>
                <a:defRPr/>
              </a:pPr>
              <a:t>27/04/2026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EC77C-F96D-4AFA-B158-C9CDD9753E68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33732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59B47A-56AA-4886-852E-D443CE95B2D4}" type="datetime1">
              <a:rPr lang="pt-BR" smtClean="0"/>
              <a:pPr>
                <a:defRPr/>
              </a:pPr>
              <a:t>27/04/2026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1BDB01-2901-470B-891B-B21E504DBF11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41535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9B8AEF-9BE6-43EC-90AA-E31EFAC0EB6A}" type="datetime1">
              <a:rPr lang="pt-BR" smtClean="0"/>
              <a:pPr>
                <a:defRPr/>
              </a:pPr>
              <a:t>27/04/2026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0090B3-65F9-4A8F-B1C4-00F8415D501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07700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5CF49-41B8-43E8-8344-34451A1D8175}" type="datetime1">
              <a:rPr lang="pt-BR" smtClean="0"/>
              <a:pPr>
                <a:defRPr/>
              </a:pPr>
              <a:t>27/04/2026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9FC37D-7AE3-4D3D-B5FB-F1E521EAD7E5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7886190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9D4950-07A8-4B69-A1F7-AFD6AB9A51AE}" type="datetime1">
              <a:rPr lang="pt-BR" smtClean="0"/>
              <a:pPr>
                <a:defRPr/>
              </a:pPr>
              <a:t>27/04/2026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58B8AA-DE88-4040-8566-460D2F738FEE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4346721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E1900A-7453-4E00-A0A2-CEE942D05E5F}" type="datetime1">
              <a:rPr lang="pt-BR" smtClean="0"/>
              <a:pPr>
                <a:defRPr/>
              </a:pPr>
              <a:t>27/04/2026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6F010B-BFC5-46A2-94A8-7ABAA035654B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46601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72442C-391C-4432-80F2-5D17D632B6E5}" type="datetime1">
              <a:rPr lang="pt-BR" smtClean="0"/>
              <a:pPr>
                <a:defRPr/>
              </a:pPr>
              <a:t>27/04/2026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D62E3-B4D5-4797-B2AC-986999AFCAEC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26790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3F7CDEFB-83C4-4814-8FEB-927B4BDB5ED4}" type="datetime1">
              <a:rPr lang="pt-BR" smtClean="0"/>
              <a:pPr>
                <a:defRPr/>
              </a:pPr>
              <a:t>27/04/2026</a:t>
            </a:fld>
            <a:endParaRPr lang="pt-BR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E18A5D-35F3-45FA-B0A1-6C3FBB763143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4740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  <p:sldLayoutId id="2147484093" r:id="rId13"/>
    <p:sldLayoutId id="2147484094" r:id="rId14"/>
    <p:sldLayoutId id="2147484095" r:id="rId15"/>
    <p:sldLayoutId id="2147484096" r:id="rId16"/>
    <p:sldLayoutId id="2147484097" r:id="rId17"/>
    <p:sldLayoutId id="2147484098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2.xml"/><Relationship Id="rId5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ink/ink4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6.xml"/><Relationship Id="rId5" Type="http://schemas.openxmlformats.org/officeDocument/2006/relationships/customXml" Target="../ink/ink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ink/ink7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9.xml"/><Relationship Id="rId5" Type="http://schemas.openxmlformats.org/officeDocument/2006/relationships/customXml" Target="../ink/ink8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customXml" Target="../ink/ink10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CF34FD8-9994-C793-81CA-4D9065D510B1}"/>
              </a:ext>
            </a:extLst>
          </p:cNvPr>
          <p:cNvSpPr/>
          <p:nvPr/>
        </p:nvSpPr>
        <p:spPr>
          <a:xfrm>
            <a:off x="586485" y="2381090"/>
            <a:ext cx="7604449" cy="3845803"/>
          </a:xfrm>
          <a:prstGeom prst="rect">
            <a:avLst/>
          </a:prstGeom>
          <a:solidFill>
            <a:srgbClr val="02509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208FB96-3CDE-6C93-9362-C1BCDF78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92525" y="457191"/>
            <a:ext cx="4205338" cy="1580313"/>
          </a:xfrm>
          <a:prstGeom prst="rect">
            <a:avLst/>
          </a:prstGeom>
        </p:spPr>
      </p:pic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2344FD7-030F-C922-121D-DBD47DB38D33}"/>
              </a:ext>
            </a:extLst>
          </p:cNvPr>
          <p:cNvCxnSpPr>
            <a:cxnSpLocks/>
          </p:cNvCxnSpPr>
          <p:nvPr/>
        </p:nvCxnSpPr>
        <p:spPr bwMode="auto">
          <a:xfrm>
            <a:off x="1192524" y="4433111"/>
            <a:ext cx="4810169" cy="0"/>
          </a:xfrm>
          <a:prstGeom prst="line">
            <a:avLst/>
          </a:prstGeom>
          <a:solidFill>
            <a:srgbClr val="005AAF">
              <a:alpha val="80000"/>
            </a:srgbClr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ítulo 2">
            <a:extLst>
              <a:ext uri="{FF2B5EF4-FFF2-40B4-BE49-F238E27FC236}">
                <a16:creationId xmlns:a16="http://schemas.microsoft.com/office/drawing/2014/main" id="{91BDBE00-D093-9573-7F31-0B6462D8A0D7}"/>
              </a:ext>
            </a:extLst>
          </p:cNvPr>
          <p:cNvSpPr txBox="1">
            <a:spLocks noChangeArrowheads="1"/>
          </p:cNvSpPr>
          <p:nvPr/>
        </p:nvSpPr>
        <p:spPr>
          <a:xfrm>
            <a:off x="1285831" y="4622301"/>
            <a:ext cx="2785425" cy="539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altLang="pt-BR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Autores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BA1FDDB-3957-055C-2A3F-8BC734F1352A}"/>
              </a:ext>
            </a:extLst>
          </p:cNvPr>
          <p:cNvSpPr txBox="1">
            <a:spLocks noChangeArrowheads="1"/>
          </p:cNvSpPr>
          <p:nvPr/>
        </p:nvSpPr>
        <p:spPr>
          <a:xfrm>
            <a:off x="973258" y="2811924"/>
            <a:ext cx="6631191" cy="149107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4800" b="1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Título da Apresentação </a:t>
            </a:r>
          </a:p>
        </p:txBody>
      </p:sp>
    </p:spTree>
    <p:extLst>
      <p:ext uri="{BB962C8B-B14F-4D97-AF65-F5344CB8AC3E}">
        <p14:creationId xmlns:p14="http://schemas.microsoft.com/office/powerpoint/2010/main" val="748379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chemeClr val="bg1"/>
            </a:gs>
            <a:gs pos="72330">
              <a:schemeClr val="bg1"/>
            </a:gs>
            <a:gs pos="63530">
              <a:schemeClr val="bg1"/>
            </a:gs>
            <a:gs pos="34591">
              <a:srgbClr val="F6F9FF"/>
            </a:gs>
            <a:gs pos="12000">
              <a:schemeClr val="bg1"/>
            </a:gs>
            <a:gs pos="92452">
              <a:schemeClr val="bg1"/>
            </a:gs>
            <a:gs pos="83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Rodapé 19">
            <a:extLst>
              <a:ext uri="{FF2B5EF4-FFF2-40B4-BE49-F238E27FC236}">
                <a16:creationId xmlns:a16="http://schemas.microsoft.com/office/drawing/2014/main" id="{16A2B186-E382-4D47-A1E8-ABF9512191C4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3754438" y="6170613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pt-BR" noProof="1"/>
              <a:t>* De acordo com uma pesquisa 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47" name="Tinta 46">
                <a:extLst>
                  <a:ext uri="{FF2B5EF4-FFF2-40B4-BE49-F238E27FC236}">
                    <a16:creationId xmlns:a16="http://schemas.microsoft.com/office/drawing/2014/main" id="{9FE2E349-12EA-439F-9598-EBDCF47A31F0}"/>
                  </a:ext>
                </a:extLst>
              </p14:cNvPr>
              <p14:cNvContentPartPr/>
              <p14:nvPr/>
            </p14:nvContentPartPr>
            <p14:xfrm>
              <a:off x="9907277" y="922708"/>
              <a:ext cx="360" cy="360"/>
            </p14:xfrm>
          </p:contentPart>
        </mc:Choice>
        <mc:Fallback xmlns="">
          <p:pic>
            <p:nvPicPr>
              <p:cNvPr id="47" name="Tinta 46">
                <a:extLst>
                  <a:ext uri="{FF2B5EF4-FFF2-40B4-BE49-F238E27FC236}">
                    <a16:creationId xmlns:a16="http://schemas.microsoft.com/office/drawing/2014/main" id="{9FE2E349-12EA-439F-9598-EBDCF47A31F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89277" y="81506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48" name="Tinta 47">
                <a:extLst>
                  <a:ext uri="{FF2B5EF4-FFF2-40B4-BE49-F238E27FC236}">
                    <a16:creationId xmlns:a16="http://schemas.microsoft.com/office/drawing/2014/main" id="{41F08252-8EA4-48A4-8BB2-D69CDA6411F2}"/>
                  </a:ext>
                </a:extLst>
              </p14:cNvPr>
              <p14:cNvContentPartPr/>
              <p14:nvPr/>
            </p14:nvContentPartPr>
            <p14:xfrm>
              <a:off x="9907277" y="922708"/>
              <a:ext cx="360" cy="360"/>
            </p14:xfrm>
          </p:contentPart>
        </mc:Choice>
        <mc:Fallback xmlns="">
          <p:pic>
            <p:nvPicPr>
              <p:cNvPr id="48" name="Tinta 47">
                <a:extLst>
                  <a:ext uri="{FF2B5EF4-FFF2-40B4-BE49-F238E27FC236}">
                    <a16:creationId xmlns:a16="http://schemas.microsoft.com/office/drawing/2014/main" id="{41F08252-8EA4-48A4-8BB2-D69CDA6411F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89277" y="81506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49" name="Tinta 48">
                <a:extLst>
                  <a:ext uri="{FF2B5EF4-FFF2-40B4-BE49-F238E27FC236}">
                    <a16:creationId xmlns:a16="http://schemas.microsoft.com/office/drawing/2014/main" id="{B2510FF0-353B-4FA6-B512-646714E0DC05}"/>
                  </a:ext>
                </a:extLst>
              </p14:cNvPr>
              <p14:cNvContentPartPr/>
              <p14:nvPr/>
            </p14:nvContentPartPr>
            <p14:xfrm>
              <a:off x="9907277" y="922708"/>
              <a:ext cx="360" cy="360"/>
            </p14:xfrm>
          </p:contentPart>
        </mc:Choice>
        <mc:Fallback xmlns="">
          <p:pic>
            <p:nvPicPr>
              <p:cNvPr id="49" name="Tinta 48">
                <a:extLst>
                  <a:ext uri="{FF2B5EF4-FFF2-40B4-BE49-F238E27FC236}">
                    <a16:creationId xmlns:a16="http://schemas.microsoft.com/office/drawing/2014/main" id="{B2510FF0-353B-4FA6-B512-646714E0DC0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89277" y="815068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m 1">
            <a:extLst>
              <a:ext uri="{FF2B5EF4-FFF2-40B4-BE49-F238E27FC236}">
                <a16:creationId xmlns:a16="http://schemas.microsoft.com/office/drawing/2014/main" id="{AC5C1811-73C3-BEB6-8EB4-754058E13D9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0705" y="598282"/>
            <a:ext cx="3065848" cy="11524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chemeClr val="bg1"/>
            </a:gs>
            <a:gs pos="72330">
              <a:schemeClr val="bg1"/>
            </a:gs>
            <a:gs pos="63530">
              <a:schemeClr val="bg1"/>
            </a:gs>
            <a:gs pos="34591">
              <a:srgbClr val="F6F9FF"/>
            </a:gs>
            <a:gs pos="12000">
              <a:schemeClr val="bg1"/>
            </a:gs>
            <a:gs pos="92452">
              <a:schemeClr val="bg1"/>
            </a:gs>
            <a:gs pos="83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4CDF10-B00A-1A38-F4AB-AD2BD0E45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Rodapé 19">
            <a:extLst>
              <a:ext uri="{FF2B5EF4-FFF2-40B4-BE49-F238E27FC236}">
                <a16:creationId xmlns:a16="http://schemas.microsoft.com/office/drawing/2014/main" id="{C2B84884-52B9-5663-DE39-9E27814AA0F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3754438" y="6170613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pt-BR" noProof="1"/>
              <a:t>* De acordo com uma pesquisa 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47" name="Tinta 46">
                <a:extLst>
                  <a:ext uri="{FF2B5EF4-FFF2-40B4-BE49-F238E27FC236}">
                    <a16:creationId xmlns:a16="http://schemas.microsoft.com/office/drawing/2014/main" id="{73199B5A-9F60-97E6-8816-D47938B231FB}"/>
                  </a:ext>
                </a:extLst>
              </p14:cNvPr>
              <p14:cNvContentPartPr/>
              <p14:nvPr/>
            </p14:nvContentPartPr>
            <p14:xfrm>
              <a:off x="9907277" y="922708"/>
              <a:ext cx="360" cy="360"/>
            </p14:xfrm>
          </p:contentPart>
        </mc:Choice>
        <mc:Fallback xmlns="">
          <p:pic>
            <p:nvPicPr>
              <p:cNvPr id="47" name="Tinta 46">
                <a:extLst>
                  <a:ext uri="{FF2B5EF4-FFF2-40B4-BE49-F238E27FC236}">
                    <a16:creationId xmlns:a16="http://schemas.microsoft.com/office/drawing/2014/main" id="{73199B5A-9F60-97E6-8816-D47938B231F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89277" y="81470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48" name="Tinta 47">
                <a:extLst>
                  <a:ext uri="{FF2B5EF4-FFF2-40B4-BE49-F238E27FC236}">
                    <a16:creationId xmlns:a16="http://schemas.microsoft.com/office/drawing/2014/main" id="{FBBF0872-4294-8A92-5886-C81070142720}"/>
                  </a:ext>
                </a:extLst>
              </p14:cNvPr>
              <p14:cNvContentPartPr/>
              <p14:nvPr/>
            </p14:nvContentPartPr>
            <p14:xfrm>
              <a:off x="9907277" y="922708"/>
              <a:ext cx="360" cy="360"/>
            </p14:xfrm>
          </p:contentPart>
        </mc:Choice>
        <mc:Fallback xmlns="">
          <p:pic>
            <p:nvPicPr>
              <p:cNvPr id="48" name="Tinta 47">
                <a:extLst>
                  <a:ext uri="{FF2B5EF4-FFF2-40B4-BE49-F238E27FC236}">
                    <a16:creationId xmlns:a16="http://schemas.microsoft.com/office/drawing/2014/main" id="{FBBF0872-4294-8A92-5886-C8107014272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89277" y="81470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49" name="Tinta 48">
                <a:extLst>
                  <a:ext uri="{FF2B5EF4-FFF2-40B4-BE49-F238E27FC236}">
                    <a16:creationId xmlns:a16="http://schemas.microsoft.com/office/drawing/2014/main" id="{99AF705D-3082-533D-ECD1-17494877767B}"/>
                  </a:ext>
                </a:extLst>
              </p14:cNvPr>
              <p14:cNvContentPartPr/>
              <p14:nvPr/>
            </p14:nvContentPartPr>
            <p14:xfrm>
              <a:off x="9907277" y="922708"/>
              <a:ext cx="360" cy="360"/>
            </p14:xfrm>
          </p:contentPart>
        </mc:Choice>
        <mc:Fallback xmlns="">
          <p:pic>
            <p:nvPicPr>
              <p:cNvPr id="49" name="Tinta 48">
                <a:extLst>
                  <a:ext uri="{FF2B5EF4-FFF2-40B4-BE49-F238E27FC236}">
                    <a16:creationId xmlns:a16="http://schemas.microsoft.com/office/drawing/2014/main" id="{99AF705D-3082-533D-ECD1-17494877767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89277" y="814708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agem 3">
            <a:extLst>
              <a:ext uri="{FF2B5EF4-FFF2-40B4-BE49-F238E27FC236}">
                <a16:creationId xmlns:a16="http://schemas.microsoft.com/office/drawing/2014/main" id="{7D21AA1A-7AEF-D6BE-6B39-47528B1BAA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17290" y="763136"/>
            <a:ext cx="2489283" cy="86795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8A0C454-FB25-EDFA-D8C2-3915FA7955E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10705" y="598282"/>
            <a:ext cx="3065848" cy="115247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A797D93-2DB4-1282-AFF9-02AE32C8EE0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63105" y="750682"/>
            <a:ext cx="3065848" cy="11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19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chemeClr val="bg1"/>
            </a:gs>
            <a:gs pos="72330">
              <a:schemeClr val="bg1"/>
            </a:gs>
            <a:gs pos="63530">
              <a:schemeClr val="bg1"/>
            </a:gs>
            <a:gs pos="34591">
              <a:srgbClr val="F6F9FF"/>
            </a:gs>
            <a:gs pos="12000">
              <a:schemeClr val="bg1"/>
            </a:gs>
            <a:gs pos="92452">
              <a:schemeClr val="bg1"/>
            </a:gs>
            <a:gs pos="83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9071D8-ECBD-62A0-6673-FA38FFB7C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Rodapé 19">
            <a:extLst>
              <a:ext uri="{FF2B5EF4-FFF2-40B4-BE49-F238E27FC236}">
                <a16:creationId xmlns:a16="http://schemas.microsoft.com/office/drawing/2014/main" id="{544F6522-CD4F-88C2-00B4-DF79F3899C8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3754438" y="6170613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pt-BR" noProof="1"/>
              <a:t>* De acordo com uma pesquisa 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47" name="Tinta 46">
                <a:extLst>
                  <a:ext uri="{FF2B5EF4-FFF2-40B4-BE49-F238E27FC236}">
                    <a16:creationId xmlns:a16="http://schemas.microsoft.com/office/drawing/2014/main" id="{C4CC3AAE-67D3-FFDB-FCCB-F0F85091151B}"/>
                  </a:ext>
                </a:extLst>
              </p14:cNvPr>
              <p14:cNvContentPartPr/>
              <p14:nvPr/>
            </p14:nvContentPartPr>
            <p14:xfrm>
              <a:off x="9907277" y="922708"/>
              <a:ext cx="360" cy="360"/>
            </p14:xfrm>
          </p:contentPart>
        </mc:Choice>
        <mc:Fallback xmlns="">
          <p:pic>
            <p:nvPicPr>
              <p:cNvPr id="47" name="Tinta 46">
                <a:extLst>
                  <a:ext uri="{FF2B5EF4-FFF2-40B4-BE49-F238E27FC236}">
                    <a16:creationId xmlns:a16="http://schemas.microsoft.com/office/drawing/2014/main" id="{C4CC3AAE-67D3-FFDB-FCCB-F0F8509115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89277" y="81470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48" name="Tinta 47">
                <a:extLst>
                  <a:ext uri="{FF2B5EF4-FFF2-40B4-BE49-F238E27FC236}">
                    <a16:creationId xmlns:a16="http://schemas.microsoft.com/office/drawing/2014/main" id="{E1F2F74D-531F-3932-6348-C7DB98C6E4AE}"/>
                  </a:ext>
                </a:extLst>
              </p14:cNvPr>
              <p14:cNvContentPartPr/>
              <p14:nvPr/>
            </p14:nvContentPartPr>
            <p14:xfrm>
              <a:off x="9907277" y="922708"/>
              <a:ext cx="360" cy="360"/>
            </p14:xfrm>
          </p:contentPart>
        </mc:Choice>
        <mc:Fallback xmlns="">
          <p:pic>
            <p:nvPicPr>
              <p:cNvPr id="48" name="Tinta 47">
                <a:extLst>
                  <a:ext uri="{FF2B5EF4-FFF2-40B4-BE49-F238E27FC236}">
                    <a16:creationId xmlns:a16="http://schemas.microsoft.com/office/drawing/2014/main" id="{E1F2F74D-531F-3932-6348-C7DB98C6E4A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89277" y="81470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49" name="Tinta 48">
                <a:extLst>
                  <a:ext uri="{FF2B5EF4-FFF2-40B4-BE49-F238E27FC236}">
                    <a16:creationId xmlns:a16="http://schemas.microsoft.com/office/drawing/2014/main" id="{29C01848-E892-DFC3-DE4A-61440BA0FDCF}"/>
                  </a:ext>
                </a:extLst>
              </p14:cNvPr>
              <p14:cNvContentPartPr/>
              <p14:nvPr/>
            </p14:nvContentPartPr>
            <p14:xfrm>
              <a:off x="9907277" y="922708"/>
              <a:ext cx="360" cy="360"/>
            </p14:xfrm>
          </p:contentPart>
        </mc:Choice>
        <mc:Fallback xmlns="">
          <p:pic>
            <p:nvPicPr>
              <p:cNvPr id="49" name="Tinta 48">
                <a:extLst>
                  <a:ext uri="{FF2B5EF4-FFF2-40B4-BE49-F238E27FC236}">
                    <a16:creationId xmlns:a16="http://schemas.microsoft.com/office/drawing/2014/main" id="{29C01848-E892-DFC3-DE4A-61440BA0FD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89277" y="814708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agem 3">
            <a:extLst>
              <a:ext uri="{FF2B5EF4-FFF2-40B4-BE49-F238E27FC236}">
                <a16:creationId xmlns:a16="http://schemas.microsoft.com/office/drawing/2014/main" id="{754FD3A0-C0F6-6831-74D5-6A8F954FA6C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17290" y="763136"/>
            <a:ext cx="2489283" cy="86795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347B489-2BE6-8727-9122-DB3004D93B5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10705" y="598282"/>
            <a:ext cx="3065848" cy="115247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8F172A6-3949-DAEA-46A4-A7993EF7049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63105" y="750682"/>
            <a:ext cx="3065848" cy="11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84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3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ED177884-4151-484C-8F97-E18DEC46670C}"/>
                  </a:ext>
                </a:extLst>
              </p14:cNvPr>
              <p14:cNvContentPartPr/>
              <p14:nvPr/>
            </p14:nvContentPartPr>
            <p14:xfrm>
              <a:off x="8500011" y="1436591"/>
              <a:ext cx="360" cy="360"/>
            </p14:xfrm>
          </p:contentPart>
        </mc:Choice>
        <mc:Fallback xmlns=""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ED177884-4151-484C-8F97-E18DEC46670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82011" y="1328591"/>
                <a:ext cx="36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Espaço Reservado para Texto 3">
            <a:extLst>
              <a:ext uri="{FF2B5EF4-FFF2-40B4-BE49-F238E27FC236}">
                <a16:creationId xmlns:a16="http://schemas.microsoft.com/office/drawing/2014/main" id="{650572BB-402B-4A8D-8E42-ABE41CCF3EC4}"/>
              </a:ext>
            </a:extLst>
          </p:cNvPr>
          <p:cNvSpPr txBox="1">
            <a:spLocks/>
          </p:cNvSpPr>
          <p:nvPr/>
        </p:nvSpPr>
        <p:spPr>
          <a:xfrm>
            <a:off x="1455227" y="5293852"/>
            <a:ext cx="3314700" cy="330200"/>
          </a:xfrm>
          <a:prstGeom prst="rect">
            <a:avLst/>
          </a:prstGeom>
          <a:noFill/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Nome do Autor principal</a:t>
            </a:r>
          </a:p>
        </p:txBody>
      </p:sp>
      <p:sp>
        <p:nvSpPr>
          <p:cNvPr id="23" name="Espaço Reservado para Texto 4">
            <a:extLst>
              <a:ext uri="{FF2B5EF4-FFF2-40B4-BE49-F238E27FC236}">
                <a16:creationId xmlns:a16="http://schemas.microsoft.com/office/drawing/2014/main" id="{4013AC24-E391-4C68-A034-97C73F943760}"/>
              </a:ext>
            </a:extLst>
          </p:cNvPr>
          <p:cNvSpPr txBox="1">
            <a:spLocks/>
          </p:cNvSpPr>
          <p:nvPr/>
        </p:nvSpPr>
        <p:spPr>
          <a:xfrm>
            <a:off x="4641861" y="5325168"/>
            <a:ext cx="3314700" cy="3302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</a:p>
        </p:txBody>
      </p:sp>
      <p:grpSp>
        <p:nvGrpSpPr>
          <p:cNvPr id="24" name="Grupo 54" descr="Ícone de Pessoa">
            <a:extLst>
              <a:ext uri="{FF2B5EF4-FFF2-40B4-BE49-F238E27FC236}">
                <a16:creationId xmlns:a16="http://schemas.microsoft.com/office/drawing/2014/main" id="{152A2F78-D504-4AC8-AC0A-4691E99A925F}"/>
              </a:ext>
            </a:extLst>
          </p:cNvPr>
          <p:cNvGrpSpPr/>
          <p:nvPr/>
        </p:nvGrpSpPr>
        <p:grpSpPr>
          <a:xfrm>
            <a:off x="987481" y="5310192"/>
            <a:ext cx="297521" cy="297521"/>
            <a:chOff x="1334697" y="4580661"/>
            <a:chExt cx="360000" cy="360000"/>
          </a:xfrm>
          <a:noFill/>
        </p:grpSpPr>
        <p:grpSp>
          <p:nvGrpSpPr>
            <p:cNvPr id="31" name="Grupo 55">
              <a:extLst>
                <a:ext uri="{FF2B5EF4-FFF2-40B4-BE49-F238E27FC236}">
                  <a16:creationId xmlns:a16="http://schemas.microsoft.com/office/drawing/2014/main" id="{AFEB5790-31A9-44D8-A62B-40DF123E736B}"/>
                </a:ext>
              </a:extLst>
            </p:cNvPr>
            <p:cNvGrpSpPr/>
            <p:nvPr/>
          </p:nvGrpSpPr>
          <p:grpSpPr>
            <a:xfrm>
              <a:off x="1421012" y="4633770"/>
              <a:ext cx="180975" cy="231458"/>
              <a:chOff x="1443237" y="4633770"/>
              <a:chExt cx="180975" cy="231458"/>
            </a:xfrm>
            <a:grpFill/>
          </p:grpSpPr>
          <p:sp>
            <p:nvSpPr>
              <p:cNvPr id="38" name="Forma Livre: Forma 37">
                <a:extLst>
                  <a:ext uri="{FF2B5EF4-FFF2-40B4-BE49-F238E27FC236}">
                    <a16:creationId xmlns:a16="http://schemas.microsoft.com/office/drawing/2014/main" id="{759C1598-0E73-45BA-8346-50046CC3FD48}"/>
                  </a:ext>
                </a:extLst>
              </p:cNvPr>
              <p:cNvSpPr/>
              <p:nvPr/>
            </p:nvSpPr>
            <p:spPr>
              <a:xfrm>
                <a:off x="1478479" y="4633770"/>
                <a:ext cx="114300" cy="114300"/>
              </a:xfrm>
              <a:custGeom>
                <a:avLst/>
                <a:gdLst>
                  <a:gd name="connsiteX0" fmla="*/ 118110 w 114300"/>
                  <a:gd name="connsiteY0" fmla="*/ 59055 h 114300"/>
                  <a:gd name="connsiteX1" fmla="*/ 59055 w 114300"/>
                  <a:gd name="connsiteY1" fmla="*/ 118110 h 114300"/>
                  <a:gd name="connsiteX2" fmla="*/ 0 w 114300"/>
                  <a:gd name="connsiteY2" fmla="*/ 59055 h 114300"/>
                  <a:gd name="connsiteX3" fmla="*/ 59055 w 114300"/>
                  <a:gd name="connsiteY3" fmla="*/ 0 h 114300"/>
                  <a:gd name="connsiteX4" fmla="*/ 118110 w 114300"/>
                  <a:gd name="connsiteY4" fmla="*/ 59055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114300">
                    <a:moveTo>
                      <a:pt x="118110" y="59055"/>
                    </a:moveTo>
                    <a:cubicBezTo>
                      <a:pt x="118110" y="91440"/>
                      <a:pt x="91440" y="118110"/>
                      <a:pt x="59055" y="118110"/>
                    </a:cubicBezTo>
                    <a:cubicBezTo>
                      <a:pt x="26670" y="118110"/>
                      <a:pt x="0" y="91440"/>
                      <a:pt x="0" y="59055"/>
                    </a:cubicBezTo>
                    <a:cubicBezTo>
                      <a:pt x="0" y="26670"/>
                      <a:pt x="26670" y="0"/>
                      <a:pt x="59055" y="0"/>
                    </a:cubicBezTo>
                    <a:cubicBezTo>
                      <a:pt x="91440" y="0"/>
                      <a:pt x="118110" y="25718"/>
                      <a:pt x="118110" y="59055"/>
                    </a:cubicBezTo>
                    <a:close/>
                  </a:path>
                </a:pathLst>
              </a:custGeom>
              <a:grpFill/>
              <a:ln w="23813" cap="flat">
                <a:solidFill>
                  <a:srgbClr val="28688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pt-BR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Forma livre: Forma 58">
                <a:extLst>
                  <a:ext uri="{FF2B5EF4-FFF2-40B4-BE49-F238E27FC236}">
                    <a16:creationId xmlns:a16="http://schemas.microsoft.com/office/drawing/2014/main" id="{A7A720DD-0A5C-4890-820F-6F6357D39B16}"/>
                  </a:ext>
                </a:extLst>
              </p:cNvPr>
              <p:cNvSpPr/>
              <p:nvPr/>
            </p:nvSpPr>
            <p:spPr>
              <a:xfrm>
                <a:off x="1443237" y="4798553"/>
                <a:ext cx="180975" cy="66675"/>
              </a:xfrm>
              <a:custGeom>
                <a:avLst/>
                <a:gdLst>
                  <a:gd name="connsiteX0" fmla="*/ 0 w 180975"/>
                  <a:gd name="connsiteY0" fmla="*/ 72390 h 66675"/>
                  <a:gd name="connsiteX1" fmla="*/ 94298 w 180975"/>
                  <a:gd name="connsiteY1" fmla="*/ 0 h 66675"/>
                  <a:gd name="connsiteX2" fmla="*/ 188595 w 180975"/>
                  <a:gd name="connsiteY2" fmla="*/ 72390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75" h="66675">
                    <a:moveTo>
                      <a:pt x="0" y="72390"/>
                    </a:moveTo>
                    <a:cubicBezTo>
                      <a:pt x="0" y="20955"/>
                      <a:pt x="41910" y="0"/>
                      <a:pt x="94298" y="0"/>
                    </a:cubicBezTo>
                    <a:cubicBezTo>
                      <a:pt x="146685" y="0"/>
                      <a:pt x="188595" y="20955"/>
                      <a:pt x="188595" y="72390"/>
                    </a:cubicBezTo>
                  </a:path>
                </a:pathLst>
              </a:custGeom>
              <a:grpFill/>
              <a:ln w="23813" cap="flat">
                <a:solidFill>
                  <a:srgbClr val="28688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pt-BR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57086442-A99C-4BC5-A634-5FE14C87846D}"/>
                </a:ext>
              </a:extLst>
            </p:cNvPr>
            <p:cNvSpPr/>
            <p:nvPr/>
          </p:nvSpPr>
          <p:spPr>
            <a:xfrm>
              <a:off x="1334697" y="4580661"/>
              <a:ext cx="360000" cy="360000"/>
            </a:xfrm>
            <a:custGeom>
              <a:avLst/>
              <a:gdLst>
                <a:gd name="connsiteX0" fmla="*/ 0 w 360000"/>
                <a:gd name="connsiteY0" fmla="*/ 0 h 360000"/>
                <a:gd name="connsiteX1" fmla="*/ 83322 w 360000"/>
                <a:gd name="connsiteY1" fmla="*/ 0 h 360000"/>
                <a:gd name="connsiteX2" fmla="*/ 83322 w 360000"/>
                <a:gd name="connsiteY2" fmla="*/ 68850 h 360000"/>
                <a:gd name="connsiteX3" fmla="*/ 276679 w 360000"/>
                <a:gd name="connsiteY3" fmla="*/ 68850 h 360000"/>
                <a:gd name="connsiteX4" fmla="*/ 276679 w 360000"/>
                <a:gd name="connsiteY4" fmla="*/ 0 h 360000"/>
                <a:gd name="connsiteX5" fmla="*/ 360000 w 360000"/>
                <a:gd name="connsiteY5" fmla="*/ 0 h 360000"/>
                <a:gd name="connsiteX6" fmla="*/ 360000 w 360000"/>
                <a:gd name="connsiteY6" fmla="*/ 360000 h 360000"/>
                <a:gd name="connsiteX7" fmla="*/ 0 w 360000"/>
                <a:gd name="connsiteY7" fmla="*/ 360000 h 360000"/>
                <a:gd name="connsiteX0" fmla="*/ 276679 w 368119"/>
                <a:gd name="connsiteY0" fmla="*/ 68850 h 360000"/>
                <a:gd name="connsiteX1" fmla="*/ 276679 w 368119"/>
                <a:gd name="connsiteY1" fmla="*/ 0 h 360000"/>
                <a:gd name="connsiteX2" fmla="*/ 360000 w 368119"/>
                <a:gd name="connsiteY2" fmla="*/ 0 h 360000"/>
                <a:gd name="connsiteX3" fmla="*/ 360000 w 368119"/>
                <a:gd name="connsiteY3" fmla="*/ 360000 h 360000"/>
                <a:gd name="connsiteX4" fmla="*/ 0 w 368119"/>
                <a:gd name="connsiteY4" fmla="*/ 360000 h 360000"/>
                <a:gd name="connsiteX5" fmla="*/ 0 w 368119"/>
                <a:gd name="connsiteY5" fmla="*/ 0 h 360000"/>
                <a:gd name="connsiteX6" fmla="*/ 83322 w 368119"/>
                <a:gd name="connsiteY6" fmla="*/ 0 h 360000"/>
                <a:gd name="connsiteX7" fmla="*/ 83322 w 368119"/>
                <a:gd name="connsiteY7" fmla="*/ 68850 h 360000"/>
                <a:gd name="connsiteX8" fmla="*/ 368119 w 368119"/>
                <a:gd name="connsiteY8" fmla="*/ 160290 h 360000"/>
                <a:gd name="connsiteX0" fmla="*/ 276679 w 360000"/>
                <a:gd name="connsiteY0" fmla="*/ 68850 h 360000"/>
                <a:gd name="connsiteX1" fmla="*/ 276679 w 360000"/>
                <a:gd name="connsiteY1" fmla="*/ 0 h 360000"/>
                <a:gd name="connsiteX2" fmla="*/ 360000 w 360000"/>
                <a:gd name="connsiteY2" fmla="*/ 0 h 360000"/>
                <a:gd name="connsiteX3" fmla="*/ 360000 w 360000"/>
                <a:gd name="connsiteY3" fmla="*/ 360000 h 360000"/>
                <a:gd name="connsiteX4" fmla="*/ 0 w 360000"/>
                <a:gd name="connsiteY4" fmla="*/ 360000 h 360000"/>
                <a:gd name="connsiteX5" fmla="*/ 0 w 360000"/>
                <a:gd name="connsiteY5" fmla="*/ 0 h 360000"/>
                <a:gd name="connsiteX6" fmla="*/ 83322 w 360000"/>
                <a:gd name="connsiteY6" fmla="*/ 0 h 360000"/>
                <a:gd name="connsiteX7" fmla="*/ 83322 w 360000"/>
                <a:gd name="connsiteY7" fmla="*/ 68850 h 360000"/>
                <a:gd name="connsiteX0" fmla="*/ 276679 w 360000"/>
                <a:gd name="connsiteY0" fmla="*/ 68850 h 360000"/>
                <a:gd name="connsiteX1" fmla="*/ 276679 w 360000"/>
                <a:gd name="connsiteY1" fmla="*/ 0 h 360000"/>
                <a:gd name="connsiteX2" fmla="*/ 360000 w 360000"/>
                <a:gd name="connsiteY2" fmla="*/ 0 h 360000"/>
                <a:gd name="connsiteX3" fmla="*/ 360000 w 360000"/>
                <a:gd name="connsiteY3" fmla="*/ 360000 h 360000"/>
                <a:gd name="connsiteX4" fmla="*/ 0 w 360000"/>
                <a:gd name="connsiteY4" fmla="*/ 360000 h 360000"/>
                <a:gd name="connsiteX5" fmla="*/ 0 w 360000"/>
                <a:gd name="connsiteY5" fmla="*/ 0 h 360000"/>
                <a:gd name="connsiteX6" fmla="*/ 83322 w 360000"/>
                <a:gd name="connsiteY6" fmla="*/ 0 h 360000"/>
                <a:gd name="connsiteX0" fmla="*/ 276679 w 360000"/>
                <a:gd name="connsiteY0" fmla="*/ 0 h 360000"/>
                <a:gd name="connsiteX1" fmla="*/ 360000 w 360000"/>
                <a:gd name="connsiteY1" fmla="*/ 0 h 360000"/>
                <a:gd name="connsiteX2" fmla="*/ 360000 w 360000"/>
                <a:gd name="connsiteY2" fmla="*/ 360000 h 360000"/>
                <a:gd name="connsiteX3" fmla="*/ 0 w 360000"/>
                <a:gd name="connsiteY3" fmla="*/ 360000 h 360000"/>
                <a:gd name="connsiteX4" fmla="*/ 0 w 360000"/>
                <a:gd name="connsiteY4" fmla="*/ 0 h 360000"/>
                <a:gd name="connsiteX5" fmla="*/ 83322 w 360000"/>
                <a:gd name="connsiteY5" fmla="*/ 0 h 3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0000" h="360000">
                  <a:moveTo>
                    <a:pt x="276679" y="0"/>
                  </a:moveTo>
                  <a:lnTo>
                    <a:pt x="360000" y="0"/>
                  </a:lnTo>
                  <a:lnTo>
                    <a:pt x="360000" y="360000"/>
                  </a:lnTo>
                  <a:lnTo>
                    <a:pt x="0" y="360000"/>
                  </a:lnTo>
                  <a:lnTo>
                    <a:pt x="0" y="0"/>
                  </a:lnTo>
                  <a:lnTo>
                    <a:pt x="83322" y="0"/>
                  </a:lnTo>
                </a:path>
              </a:pathLst>
            </a:custGeom>
            <a:grpFill/>
            <a:ln w="9525" cap="flat">
              <a:solidFill>
                <a:srgbClr val="286885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upo 49" descr="Ícone de Email">
            <a:extLst>
              <a:ext uri="{FF2B5EF4-FFF2-40B4-BE49-F238E27FC236}">
                <a16:creationId xmlns:a16="http://schemas.microsoft.com/office/drawing/2014/main" id="{12BA1F99-5686-4713-B9F6-3473B91341F7}"/>
              </a:ext>
            </a:extLst>
          </p:cNvPr>
          <p:cNvGrpSpPr/>
          <p:nvPr/>
        </p:nvGrpSpPr>
        <p:grpSpPr>
          <a:xfrm>
            <a:off x="4235126" y="5313515"/>
            <a:ext cx="297521" cy="297521"/>
            <a:chOff x="1334697" y="5102537"/>
            <a:chExt cx="360000" cy="360000"/>
          </a:xfrm>
          <a:noFill/>
        </p:grpSpPr>
        <p:grpSp>
          <p:nvGrpSpPr>
            <p:cNvPr id="44" name="Grupo 50">
              <a:extLst>
                <a:ext uri="{FF2B5EF4-FFF2-40B4-BE49-F238E27FC236}">
                  <a16:creationId xmlns:a16="http://schemas.microsoft.com/office/drawing/2014/main" id="{FE92680A-2BD6-4CAF-82B5-460BB3B1A7E6}"/>
                </a:ext>
              </a:extLst>
            </p:cNvPr>
            <p:cNvGrpSpPr/>
            <p:nvPr/>
          </p:nvGrpSpPr>
          <p:grpSpPr>
            <a:xfrm>
              <a:off x="1413695" y="5129259"/>
              <a:ext cx="257175" cy="257175"/>
              <a:chOff x="1423220" y="5138784"/>
              <a:chExt cx="257175" cy="257175"/>
            </a:xfrm>
            <a:grpFill/>
          </p:grpSpPr>
          <p:sp>
            <p:nvSpPr>
              <p:cNvPr id="46" name="Forma Livre: Forma 45">
                <a:extLst>
                  <a:ext uri="{FF2B5EF4-FFF2-40B4-BE49-F238E27FC236}">
                    <a16:creationId xmlns:a16="http://schemas.microsoft.com/office/drawing/2014/main" id="{FADA6E20-B13C-444F-A6B2-539F288E0127}"/>
                  </a:ext>
                </a:extLst>
              </p:cNvPr>
              <p:cNvSpPr/>
              <p:nvPr/>
            </p:nvSpPr>
            <p:spPr>
              <a:xfrm>
                <a:off x="1423220" y="5138784"/>
                <a:ext cx="257175" cy="257175"/>
              </a:xfrm>
              <a:custGeom>
                <a:avLst/>
                <a:gdLst>
                  <a:gd name="connsiteX0" fmla="*/ 0 w 257175"/>
                  <a:gd name="connsiteY0" fmla="*/ 163664 h 257175"/>
                  <a:gd name="connsiteX1" fmla="*/ 163664 w 257175"/>
                  <a:gd name="connsiteY1" fmla="*/ 0 h 257175"/>
                  <a:gd name="connsiteX2" fmla="*/ 261323 w 257175"/>
                  <a:gd name="connsiteY2" fmla="*/ 97659 h 257175"/>
                  <a:gd name="connsiteX3" fmla="*/ 97659 w 257175"/>
                  <a:gd name="connsiteY3" fmla="*/ 261323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175" h="257175">
                    <a:moveTo>
                      <a:pt x="0" y="163664"/>
                    </a:moveTo>
                    <a:lnTo>
                      <a:pt x="163664" y="0"/>
                    </a:lnTo>
                    <a:lnTo>
                      <a:pt x="261323" y="97659"/>
                    </a:lnTo>
                    <a:lnTo>
                      <a:pt x="97659" y="261323"/>
                    </a:lnTo>
                    <a:close/>
                  </a:path>
                </a:pathLst>
              </a:custGeom>
              <a:grpFill/>
              <a:ln w="23813" cap="flat">
                <a:solidFill>
                  <a:srgbClr val="28688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pt-BR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Forma livre: Forma 53">
                <a:extLst>
                  <a:ext uri="{FF2B5EF4-FFF2-40B4-BE49-F238E27FC236}">
                    <a16:creationId xmlns:a16="http://schemas.microsoft.com/office/drawing/2014/main" id="{71BD75F8-9A59-46E9-8E50-60AC327F0CB2}"/>
                  </a:ext>
                </a:extLst>
              </p:cNvPr>
              <p:cNvSpPr/>
              <p:nvPr/>
            </p:nvSpPr>
            <p:spPr>
              <a:xfrm>
                <a:off x="1427045" y="5144212"/>
                <a:ext cx="161925" cy="161925"/>
              </a:xfrm>
              <a:custGeom>
                <a:avLst/>
                <a:gdLst>
                  <a:gd name="connsiteX0" fmla="*/ 0 w 161925"/>
                  <a:gd name="connsiteY0" fmla="*/ 162878 h 161925"/>
                  <a:gd name="connsiteX1" fmla="*/ 141923 w 161925"/>
                  <a:gd name="connsiteY1" fmla="*/ 135255 h 161925"/>
                  <a:gd name="connsiteX2" fmla="*/ 162878 w 161925"/>
                  <a:gd name="connsiteY2" fmla="*/ 0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925" h="161925">
                    <a:moveTo>
                      <a:pt x="0" y="162878"/>
                    </a:moveTo>
                    <a:lnTo>
                      <a:pt x="141923" y="135255"/>
                    </a:lnTo>
                    <a:lnTo>
                      <a:pt x="162878" y="0"/>
                    </a:lnTo>
                  </a:path>
                </a:pathLst>
              </a:custGeom>
              <a:grpFill/>
              <a:ln w="23813" cap="flat">
                <a:solidFill>
                  <a:srgbClr val="28688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pt-BR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F8392BEC-FD7B-40F2-A4A4-8A3977A1BFA7}"/>
                </a:ext>
              </a:extLst>
            </p:cNvPr>
            <p:cNvSpPr/>
            <p:nvPr/>
          </p:nvSpPr>
          <p:spPr>
            <a:xfrm>
              <a:off x="1334697" y="5102537"/>
              <a:ext cx="360000" cy="360000"/>
            </a:xfrm>
            <a:custGeom>
              <a:avLst/>
              <a:gdLst>
                <a:gd name="connsiteX0" fmla="*/ 0 w 360000"/>
                <a:gd name="connsiteY0" fmla="*/ 0 h 360000"/>
                <a:gd name="connsiteX1" fmla="*/ 185104 w 360000"/>
                <a:gd name="connsiteY1" fmla="*/ 0 h 360000"/>
                <a:gd name="connsiteX2" fmla="*/ 185104 w 360000"/>
                <a:gd name="connsiteY2" fmla="*/ 172694 h 360000"/>
                <a:gd name="connsiteX3" fmla="*/ 360000 w 360000"/>
                <a:gd name="connsiteY3" fmla="*/ 172694 h 360000"/>
                <a:gd name="connsiteX4" fmla="*/ 360000 w 360000"/>
                <a:gd name="connsiteY4" fmla="*/ 360000 h 360000"/>
                <a:gd name="connsiteX5" fmla="*/ 0 w 360000"/>
                <a:gd name="connsiteY5" fmla="*/ 360000 h 360000"/>
                <a:gd name="connsiteX0" fmla="*/ 185104 w 360000"/>
                <a:gd name="connsiteY0" fmla="*/ 172694 h 360000"/>
                <a:gd name="connsiteX1" fmla="*/ 360000 w 360000"/>
                <a:gd name="connsiteY1" fmla="*/ 172694 h 360000"/>
                <a:gd name="connsiteX2" fmla="*/ 360000 w 360000"/>
                <a:gd name="connsiteY2" fmla="*/ 360000 h 360000"/>
                <a:gd name="connsiteX3" fmla="*/ 0 w 360000"/>
                <a:gd name="connsiteY3" fmla="*/ 360000 h 360000"/>
                <a:gd name="connsiteX4" fmla="*/ 0 w 360000"/>
                <a:gd name="connsiteY4" fmla="*/ 0 h 360000"/>
                <a:gd name="connsiteX5" fmla="*/ 185104 w 360000"/>
                <a:gd name="connsiteY5" fmla="*/ 0 h 360000"/>
                <a:gd name="connsiteX6" fmla="*/ 276544 w 360000"/>
                <a:gd name="connsiteY6" fmla="*/ 264134 h 360000"/>
                <a:gd name="connsiteX0" fmla="*/ 185104 w 360000"/>
                <a:gd name="connsiteY0" fmla="*/ 172694 h 360000"/>
                <a:gd name="connsiteX1" fmla="*/ 360000 w 360000"/>
                <a:gd name="connsiteY1" fmla="*/ 172694 h 360000"/>
                <a:gd name="connsiteX2" fmla="*/ 360000 w 360000"/>
                <a:gd name="connsiteY2" fmla="*/ 360000 h 360000"/>
                <a:gd name="connsiteX3" fmla="*/ 0 w 360000"/>
                <a:gd name="connsiteY3" fmla="*/ 360000 h 360000"/>
                <a:gd name="connsiteX4" fmla="*/ 0 w 360000"/>
                <a:gd name="connsiteY4" fmla="*/ 0 h 360000"/>
                <a:gd name="connsiteX5" fmla="*/ 185104 w 360000"/>
                <a:gd name="connsiteY5" fmla="*/ 0 h 360000"/>
                <a:gd name="connsiteX0" fmla="*/ 360000 w 360000"/>
                <a:gd name="connsiteY0" fmla="*/ 172694 h 360000"/>
                <a:gd name="connsiteX1" fmla="*/ 360000 w 360000"/>
                <a:gd name="connsiteY1" fmla="*/ 360000 h 360000"/>
                <a:gd name="connsiteX2" fmla="*/ 0 w 360000"/>
                <a:gd name="connsiteY2" fmla="*/ 360000 h 360000"/>
                <a:gd name="connsiteX3" fmla="*/ 0 w 360000"/>
                <a:gd name="connsiteY3" fmla="*/ 0 h 360000"/>
                <a:gd name="connsiteX4" fmla="*/ 185104 w 360000"/>
                <a:gd name="connsiteY4" fmla="*/ 0 h 3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0" h="360000">
                  <a:moveTo>
                    <a:pt x="360000" y="172694"/>
                  </a:moveTo>
                  <a:lnTo>
                    <a:pt x="360000" y="360000"/>
                  </a:lnTo>
                  <a:lnTo>
                    <a:pt x="0" y="360000"/>
                  </a:lnTo>
                  <a:lnTo>
                    <a:pt x="0" y="0"/>
                  </a:lnTo>
                  <a:lnTo>
                    <a:pt x="185104" y="0"/>
                  </a:lnTo>
                </a:path>
              </a:pathLst>
            </a:custGeom>
            <a:grpFill/>
            <a:ln w="9525" cap="flat">
              <a:solidFill>
                <a:srgbClr val="286885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etângulo 26">
            <a:extLst>
              <a:ext uri="{FF2B5EF4-FFF2-40B4-BE49-F238E27FC236}">
                <a16:creationId xmlns:a16="http://schemas.microsoft.com/office/drawing/2014/main" id="{1B60B6D0-6C71-51F4-A63D-8AF470FA852F}"/>
              </a:ext>
            </a:extLst>
          </p:cNvPr>
          <p:cNvSpPr/>
          <p:nvPr/>
        </p:nvSpPr>
        <p:spPr bwMode="auto">
          <a:xfrm>
            <a:off x="804893" y="2829050"/>
            <a:ext cx="5494318" cy="2184401"/>
          </a:xfrm>
          <a:prstGeom prst="rect">
            <a:avLst/>
          </a:prstGeom>
          <a:solidFill>
            <a:srgbClr val="02509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5" name="CaixaDeTexto 11">
            <a:extLst>
              <a:ext uri="{FF2B5EF4-FFF2-40B4-BE49-F238E27FC236}">
                <a16:creationId xmlns:a16="http://schemas.microsoft.com/office/drawing/2014/main" id="{E5EB6A9D-98E7-4F71-AC91-CD1DB0440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93" y="2951754"/>
            <a:ext cx="5358322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Agradeço pela atenção! </a:t>
            </a:r>
          </a:p>
        </p:txBody>
      </p:sp>
      <p:pic>
        <p:nvPicPr>
          <p:cNvPr id="3" name="Gráfico 3" descr="Conexões">
            <a:extLst>
              <a:ext uri="{FF2B5EF4-FFF2-40B4-BE49-F238E27FC236}">
                <a16:creationId xmlns:a16="http://schemas.microsoft.com/office/drawing/2014/main" id="{D45C57F4-3841-F7C5-7089-7C68726D8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26056" y="5768524"/>
            <a:ext cx="351720" cy="388134"/>
          </a:xfrm>
          <a:prstGeom prst="rect">
            <a:avLst/>
          </a:prstGeom>
          <a:noFill/>
          <a:ln>
            <a:solidFill>
              <a:srgbClr val="286885"/>
            </a:solidFill>
          </a:ln>
        </p:spPr>
      </p:pic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D0C58271-A688-63CB-A6F4-70ACF4D83938}"/>
              </a:ext>
            </a:extLst>
          </p:cNvPr>
          <p:cNvSpPr txBox="1">
            <a:spLocks/>
          </p:cNvSpPr>
          <p:nvPr/>
        </p:nvSpPr>
        <p:spPr>
          <a:xfrm>
            <a:off x="2577776" y="5768524"/>
            <a:ext cx="3314700" cy="330200"/>
          </a:xfrm>
          <a:prstGeom prst="rect">
            <a:avLst/>
          </a:prstGeom>
          <a:noFill/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Redes Sociais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8CCEEB8-0E57-1842-9C0D-7C7439F7EBF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10705" y="598282"/>
            <a:ext cx="3971800" cy="1493029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Íon - Sala da Diretoria">
  <a:themeElements>
    <a:clrScheme name="Azul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Íon - Sala da Diretoria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Íon - Sala da Diretoria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1EAB5F-88FC-4FAE-AE3C-037A3C365E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88A2F88-55C5-4ED1-9541-807C65424763}">
  <ds:schemaRefs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71af3243-3dd4-4a8d-8c0d-dd76da1f02a5"/>
    <ds:schemaRef ds:uri="http://schemas.microsoft.com/office/2006/metadata/properties"/>
    <ds:schemaRef ds:uri="16c05727-aa75-4e4a-9b5f-8a80a1165891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F44C90D-2A62-4985-9618-3460247437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0</TotalTime>
  <Words>37</Words>
  <Application>Microsoft Office PowerPoint</Application>
  <PresentationFormat>Widescreen</PresentationFormat>
  <Paragraphs>13</Paragraphs>
  <Slides>5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11" baseType="lpstr">
      <vt:lpstr>Arial</vt:lpstr>
      <vt:lpstr>Calibri</vt:lpstr>
      <vt:lpstr>Century Gothic</vt:lpstr>
      <vt:lpstr>Times New Roman</vt:lpstr>
      <vt:lpstr>Wingdings 3</vt:lpstr>
      <vt:lpstr>Íon - Sala da Diretoria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da apresentação</dc:title>
  <dc:creator/>
  <cp:lastModifiedBy/>
  <cp:revision>16</cp:revision>
  <dcterms:created xsi:type="dcterms:W3CDTF">2019-11-27T16:18:32Z</dcterms:created>
  <dcterms:modified xsi:type="dcterms:W3CDTF">2026-04-27T14:21:55Z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