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4" autoAdjust="0"/>
    <p:restoredTop sz="94660"/>
  </p:normalViewPr>
  <p:slideViewPr>
    <p:cSldViewPr snapToGrid="0">
      <p:cViewPr varScale="1">
        <p:scale>
          <a:sx n="75" d="100"/>
          <a:sy n="75" d="100"/>
        </p:scale>
        <p:origin x="240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A973E5-CC9A-CB86-7B1E-FB82A33DE6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107DE7B-864C-9AC7-CC29-8CECDFF583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9502E71-4E0F-7C3C-4C13-A717E60C0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96339-BFC1-4AF2-8190-3689E67B10F5}" type="datetimeFigureOut">
              <a:rPr lang="pt-BR" smtClean="0"/>
              <a:t>22/01/2026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8FD2CFB-0F75-12F9-38A4-F1EE46EEC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B454BF9-7BAA-067B-DD52-9CF86CC1B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724D2-5103-4875-8545-570949CE0B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415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274195-ADA0-096E-9B16-E86038792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EF5AF40-F6F0-F43E-E81F-074F812154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0A90AE1-4FF9-8A76-3E2F-D3EA4469C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96339-BFC1-4AF2-8190-3689E67B10F5}" type="datetimeFigureOut">
              <a:rPr lang="pt-BR" smtClean="0"/>
              <a:t>22/01/2026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AF8311F-3F97-CFAE-D1F1-44B879D53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EF55BCF-D31E-D5C4-63BF-3058DEAC9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724D2-5103-4875-8545-570949CE0B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4043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59F32C-B83A-F2C5-AAAF-3D676074A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CEC8912-988E-7809-58A0-0C547C4BA1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ADC46DF-4871-B71A-6BD6-ED22793F0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96339-BFC1-4AF2-8190-3689E67B10F5}" type="datetimeFigureOut">
              <a:rPr lang="pt-BR" smtClean="0"/>
              <a:t>22/01/2026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E97A008-1B3A-D1AB-E8C6-C782E379E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46418EE-C5D0-7B61-3813-2AE69C477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724D2-5103-4875-8545-570949CE0B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7001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D00DD0-AF90-3218-8DF6-EEF713183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569A57-6396-DA64-8C84-0EA945F642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950B6BA-DD2E-1F20-D6AE-8431BCE36B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31B6970-2D78-0B69-CEE3-EC1E0FB47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96339-BFC1-4AF2-8190-3689E67B10F5}" type="datetimeFigureOut">
              <a:rPr lang="pt-BR" smtClean="0"/>
              <a:t>22/01/2026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ACEB18E-6561-06EB-6EEA-1FA58DB44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00E7C1D-65A0-F7D9-76E8-E641D8DFE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724D2-5103-4875-8545-570949CE0B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0322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65C551-5FB4-75E0-737D-4C420580E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80DBA59-AB5B-78DE-D63C-2F2A81317C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1422F90-7B2A-0277-08FE-B86BF6D127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C4A7F07-B75E-B9D5-D753-943D04AFEF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730B748-F5E3-A534-7E55-67F4EA9EAE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9E28EA8-713D-EAB7-B213-F6359A3AE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96339-BFC1-4AF2-8190-3689E67B10F5}" type="datetimeFigureOut">
              <a:rPr lang="pt-BR" smtClean="0"/>
              <a:t>22/01/2026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17B9CB3-C63D-58CB-A246-7B033243E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31AC64A-8053-268A-4656-9A7F574E7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724D2-5103-4875-8545-570949CE0B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4520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D5DACC-0537-1369-54D5-0EE1F64AD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B9F40E4-AB77-B516-24F0-62CB6830D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96339-BFC1-4AF2-8190-3689E67B10F5}" type="datetimeFigureOut">
              <a:rPr lang="pt-BR" smtClean="0"/>
              <a:t>22/01/2026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FE567C1-8B5F-A093-2975-69261E52F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C976EDB-D996-135B-4FB6-33FA57789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724D2-5103-4875-8545-570949CE0B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1021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5CCF2F5-C6C4-077D-A11A-AA16DAB7B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96339-BFC1-4AF2-8190-3689E67B10F5}" type="datetimeFigureOut">
              <a:rPr lang="pt-BR" smtClean="0"/>
              <a:t>22/01/2026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4DA95C6-942B-97E4-771C-3635BF59B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2D773BA-1FD7-5F25-4F60-40E38A8E8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724D2-5103-4875-8545-570949CE0B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9743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28B0CB-43B6-DBBF-AD0C-085CDD595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8D31A33-47FF-87E2-880E-3F6E146A0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34A7A71-17FC-14FD-9ACD-6083A688BD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996F2DD-7BF0-E5BC-0B17-BF7725ACA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96339-BFC1-4AF2-8190-3689E67B10F5}" type="datetimeFigureOut">
              <a:rPr lang="pt-BR" smtClean="0"/>
              <a:t>22/01/2026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A011569-D1AD-FE7E-3D9E-AA12305C5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1180555-BCDC-DCF1-D56E-EE9BD6A7B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724D2-5103-4875-8545-570949CE0B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0392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A5F17D-9F6A-6159-0FAF-30A83D798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65E12D6-2936-7FF3-DC82-E873B66C77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B2FE391-0824-EC1C-79C6-4E094595E4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252C65C-CE5A-0B08-EC70-5C280069F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96339-BFC1-4AF2-8190-3689E67B10F5}" type="datetimeFigureOut">
              <a:rPr lang="pt-BR" smtClean="0"/>
              <a:t>22/01/2026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D31AD47-D656-DA97-4E45-44337A68D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3054555-4884-92B9-7F9E-ACCE0811B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724D2-5103-4875-8545-570949CE0B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7384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6BD7B0-AC4D-AD02-38EC-BF90A6259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0B3C3E0-D92A-3230-5BA6-B1C3C9704D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D98DCF4-7719-B210-976D-1BE23A37E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96339-BFC1-4AF2-8190-3689E67B10F5}" type="datetimeFigureOut">
              <a:rPr lang="pt-BR" smtClean="0"/>
              <a:t>22/01/2026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66EE9AE-4106-56C3-6195-BBEDEF880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0C2C490-FCEB-C74C-686B-A5C536AD8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724D2-5103-4875-8545-570949CE0B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1090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4264938-C4C6-D88B-5087-2C74F249BE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7EA0551-9874-40A8-1911-300738D70F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7CDC8F3-84AA-128A-8887-A43E08910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96339-BFC1-4AF2-8190-3689E67B10F5}" type="datetimeFigureOut">
              <a:rPr lang="pt-BR" smtClean="0"/>
              <a:t>22/01/2026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D2B1A54-D721-6407-D461-60EA2D52A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BC4E4E7-3E47-80E2-ABC0-EB3FDE003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724D2-5103-4875-8545-570949CE0B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6780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F7E9CCE-F921-72EC-8DD9-5A31AEAAE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9798AC9-8A6E-C623-AB45-4D0DD58DB9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D18A280-5E43-EA6C-09B4-8525DEF679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096339-BFC1-4AF2-8190-3689E67B10F5}" type="datetimeFigureOut">
              <a:rPr lang="pt-BR" smtClean="0"/>
              <a:t>22/01/2026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D337A91-3AE2-FA13-4652-299D57CF36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688FD95-54B5-0F8E-1BF6-5B2D0EE0B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A724D2-5103-4875-8545-570949CE0B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529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0160B0-2E97-36F0-E006-9BDED4D4A7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E88F040-9EC4-802E-BD05-380096D8D0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Tela de computador com texto preto sobre fundo branco">
            <a:extLst>
              <a:ext uri="{FF2B5EF4-FFF2-40B4-BE49-F238E27FC236}">
                <a16:creationId xmlns:a16="http://schemas.microsoft.com/office/drawing/2014/main" id="{C2BF5F27-FEBD-742B-5B44-D4999B134A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286A4159-971C-1284-706C-8CF182B63E69}"/>
              </a:ext>
            </a:extLst>
          </p:cNvPr>
          <p:cNvSpPr txBox="1"/>
          <p:nvPr/>
        </p:nvSpPr>
        <p:spPr>
          <a:xfrm>
            <a:off x="3129280" y="2959854"/>
            <a:ext cx="702056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400" dirty="0">
                <a:latin typeface="Bookman Old Style" panose="02050604050505020204" pitchFamily="18" charset="0"/>
              </a:rPr>
              <a:t>TEMA DO TRABALHO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57EA416-4182-826D-5FC4-6B93378EE735}"/>
              </a:ext>
            </a:extLst>
          </p:cNvPr>
          <p:cNvSpPr txBox="1"/>
          <p:nvPr/>
        </p:nvSpPr>
        <p:spPr>
          <a:xfrm>
            <a:off x="3129280" y="3729295"/>
            <a:ext cx="61772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dirty="0"/>
              <a:t>Nomes dos Autores: </a:t>
            </a:r>
            <a:br>
              <a:rPr lang="pt-BR" dirty="0"/>
            </a:br>
            <a:r>
              <a:rPr lang="pt-B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</a:t>
            </a:r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929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AC7082-4906-82D8-3CEB-D7F220E3F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29E4FA84-E164-72F0-CEBD-2B83B785FC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CD2596CD-418E-85B5-8673-7899781BC231}"/>
              </a:ext>
            </a:extLst>
          </p:cNvPr>
          <p:cNvSpPr txBox="1"/>
          <p:nvPr/>
        </p:nvSpPr>
        <p:spPr>
          <a:xfrm>
            <a:off x="3556000" y="459542"/>
            <a:ext cx="61772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latin typeface="Bookman Old Style" panose="02050604050505020204" pitchFamily="18" charset="0"/>
              </a:rPr>
              <a:t>• T</a:t>
            </a:r>
            <a:r>
              <a:rPr lang="pt-BR" dirty="0">
                <a:latin typeface="Bookman Old Style" panose="02050604050505020204" pitchFamily="18" charset="0"/>
              </a:rPr>
              <a:t>ópico /Assunto</a:t>
            </a:r>
            <a:endParaRPr lang="pt-BR" sz="18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804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CEE748-84F3-6F9F-ACFB-059BC2762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 descr="Uma imagem contendo Forma">
            <a:extLst>
              <a:ext uri="{FF2B5EF4-FFF2-40B4-BE49-F238E27FC236}">
                <a16:creationId xmlns:a16="http://schemas.microsoft.com/office/drawing/2014/main" id="{CBF75A5F-6F63-D54A-C15B-1330E13733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06208BE4-1712-D372-D395-0C673623BB3E}"/>
              </a:ext>
            </a:extLst>
          </p:cNvPr>
          <p:cNvSpPr txBox="1"/>
          <p:nvPr/>
        </p:nvSpPr>
        <p:spPr>
          <a:xfrm>
            <a:off x="4196080" y="180459"/>
            <a:ext cx="61772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latin typeface="Bookman Old Style" panose="02050604050505020204" pitchFamily="18" charset="0"/>
              </a:rPr>
              <a:t>• T</a:t>
            </a:r>
            <a:r>
              <a:rPr lang="pt-BR" dirty="0">
                <a:latin typeface="Bookman Old Style" panose="02050604050505020204" pitchFamily="18" charset="0"/>
              </a:rPr>
              <a:t>ópico /Assunto</a:t>
            </a:r>
            <a:endParaRPr lang="pt-BR" sz="18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810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9C86E5-3CDD-0878-B4A5-C7879C62B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 descr="Uma imagem contendo Padrão do plano de fundo">
            <a:extLst>
              <a:ext uri="{FF2B5EF4-FFF2-40B4-BE49-F238E27FC236}">
                <a16:creationId xmlns:a16="http://schemas.microsoft.com/office/drawing/2014/main" id="{2D636B17-3C1E-3CE4-9F52-07CDD9DC7A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28DE5EFA-FBF8-454F-F68F-9BE6D7F4AA04}"/>
              </a:ext>
            </a:extLst>
          </p:cNvPr>
          <p:cNvSpPr txBox="1"/>
          <p:nvPr/>
        </p:nvSpPr>
        <p:spPr>
          <a:xfrm>
            <a:off x="3759200" y="480814"/>
            <a:ext cx="61772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latin typeface="Bookman Old Style" panose="02050604050505020204" pitchFamily="18" charset="0"/>
              </a:rPr>
              <a:t>• T</a:t>
            </a:r>
            <a:r>
              <a:rPr lang="pt-BR" dirty="0">
                <a:latin typeface="Bookman Old Style" panose="02050604050505020204" pitchFamily="18" charset="0"/>
              </a:rPr>
              <a:t>ópico /Assunto</a:t>
            </a:r>
            <a:endParaRPr lang="pt-BR" sz="18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106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F09ABF-1274-F075-1948-C6B936B16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 descr="Logotipo">
            <a:extLst>
              <a:ext uri="{FF2B5EF4-FFF2-40B4-BE49-F238E27FC236}">
                <a16:creationId xmlns:a16="http://schemas.microsoft.com/office/drawing/2014/main" id="{A9883228-B90D-1CE0-055A-BEBEF5FC70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652284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21</Words>
  <Application>Microsoft Office PowerPoint</Application>
  <PresentationFormat>Widescreen</PresentationFormat>
  <Paragraphs>5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1" baseType="lpstr">
      <vt:lpstr>Aptos</vt:lpstr>
      <vt:lpstr>Aptos Display</vt:lpstr>
      <vt:lpstr>Arial</vt:lpstr>
      <vt:lpstr>Bookman Old Style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Felipe Pereira Silva</dc:creator>
  <cp:lastModifiedBy>Felipe Pereira Silva</cp:lastModifiedBy>
  <cp:revision>1</cp:revision>
  <dcterms:created xsi:type="dcterms:W3CDTF">2026-01-22T19:47:32Z</dcterms:created>
  <dcterms:modified xsi:type="dcterms:W3CDTF">2026-01-22T19:58:19Z</dcterms:modified>
</cp:coreProperties>
</file>