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604C"/>
    <a:srgbClr val="2182AA"/>
    <a:srgbClr val="409769"/>
    <a:srgbClr val="BE0209"/>
    <a:srgbClr val="B80209"/>
    <a:srgbClr val="302B8A"/>
    <a:srgbClr val="4435BC"/>
    <a:srgbClr val="799736"/>
    <a:srgbClr val="F1C86D"/>
    <a:srgbClr val="006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62DC7D-0368-4662-AE80-CF93DB992C96}" v="1" dt="2022-08-24T13:03:50.4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lisse Frutuoso Soares Matos" userId="ba223f32d7362539" providerId="LiveId" clId="{35B01829-C898-4A1F-92D0-5F396925EDD6}"/>
    <pc:docChg chg="modSld">
      <pc:chgData name="Melisse Frutuoso Soares Matos" userId="ba223f32d7362539" providerId="LiveId" clId="{35B01829-C898-4A1F-92D0-5F396925EDD6}" dt="2022-05-23T17:21:27.439" v="6" actId="207"/>
      <pc:docMkLst>
        <pc:docMk/>
      </pc:docMkLst>
      <pc:sldChg chg="modSp mod">
        <pc:chgData name="Melisse Frutuoso Soares Matos" userId="ba223f32d7362539" providerId="LiveId" clId="{35B01829-C898-4A1F-92D0-5F396925EDD6}" dt="2022-05-23T17:21:27.439" v="6" actId="207"/>
        <pc:sldMkLst>
          <pc:docMk/>
          <pc:sldMk cId="0" sldId="257"/>
        </pc:sldMkLst>
        <pc:spChg chg="mod">
          <ac:chgData name="Melisse Frutuoso Soares Matos" userId="ba223f32d7362539" providerId="LiveId" clId="{35B01829-C898-4A1F-92D0-5F396925EDD6}" dt="2022-05-23T17:21:05.745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Melisse Frutuoso Soares Matos" userId="ba223f32d7362539" providerId="LiveId" clId="{35B01829-C898-4A1F-92D0-5F396925EDD6}" dt="2022-05-23T17:21:10.938" v="2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Melisse Frutuoso Soares Matos" userId="ba223f32d7362539" providerId="LiveId" clId="{35B01829-C898-4A1F-92D0-5F396925EDD6}" dt="2022-05-23T17:21:27.439" v="6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Melisse Frutuoso Soares Matos" userId="ba223f32d7362539" providerId="LiveId" clId="{35B01829-C898-4A1F-92D0-5F396925EDD6}" dt="2022-05-23T17:21:15.433" v="3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Melisse Frutuoso Soares Matos" userId="ba223f32d7362539" providerId="LiveId" clId="{35B01829-C898-4A1F-92D0-5F396925EDD6}" dt="2022-05-23T17:21:24.116" v="5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Melisse Frutuoso Soares Matos" userId="ba223f32d7362539" providerId="LiveId" clId="{35B01829-C898-4A1F-92D0-5F396925EDD6}" dt="2022-05-23T17:21:20.121" v="4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Melisse Frutuoso Soares Matos" userId="ba223f32d7362539" providerId="LiveId" clId="{35B01829-C898-4A1F-92D0-5F396925EDD6}" dt="2022-05-23T17:20:43.785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Melisse Frutuoso Soares Matos" userId="ba223f32d7362539" providerId="LiveId" clId="{0405D54F-3015-41EB-8DB3-7C5424059DE2}"/>
    <pc:docChg chg="modSld">
      <pc:chgData name="Melisse Frutuoso Soares Matos" userId="ba223f32d7362539" providerId="LiveId" clId="{0405D54F-3015-41EB-8DB3-7C5424059DE2}" dt="2022-06-17T18:49:44.762" v="6" actId="207"/>
      <pc:docMkLst>
        <pc:docMk/>
      </pc:docMkLst>
      <pc:sldChg chg="modSp mod">
        <pc:chgData name="Melisse Frutuoso Soares Matos" userId="ba223f32d7362539" providerId="LiveId" clId="{0405D54F-3015-41EB-8DB3-7C5424059DE2}" dt="2022-06-17T18:49:44.762" v="6" actId="207"/>
        <pc:sldMkLst>
          <pc:docMk/>
          <pc:sldMk cId="0" sldId="257"/>
        </pc:sldMkLst>
        <pc:spChg chg="mod">
          <ac:chgData name="Melisse Frutuoso Soares Matos" userId="ba223f32d7362539" providerId="LiveId" clId="{0405D54F-3015-41EB-8DB3-7C5424059DE2}" dt="2022-06-17T18:49:27.842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Melisse Frutuoso Soares Matos" userId="ba223f32d7362539" providerId="LiveId" clId="{0405D54F-3015-41EB-8DB3-7C5424059DE2}" dt="2022-06-17T18:49:31.284" v="2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Melisse Frutuoso Soares Matos" userId="ba223f32d7362539" providerId="LiveId" clId="{0405D54F-3015-41EB-8DB3-7C5424059DE2}" dt="2022-06-17T18:49:44.762" v="6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Melisse Frutuoso Soares Matos" userId="ba223f32d7362539" providerId="LiveId" clId="{0405D54F-3015-41EB-8DB3-7C5424059DE2}" dt="2022-06-17T18:49:34.592" v="3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Melisse Frutuoso Soares Matos" userId="ba223f32d7362539" providerId="LiveId" clId="{0405D54F-3015-41EB-8DB3-7C5424059DE2}" dt="2022-06-17T18:49:41.237" v="5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Melisse Frutuoso Soares Matos" userId="ba223f32d7362539" providerId="LiveId" clId="{0405D54F-3015-41EB-8DB3-7C5424059DE2}" dt="2022-06-17T18:49:38.192" v="4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Melisse Frutuoso Soares Matos" userId="ba223f32d7362539" providerId="LiveId" clId="{0405D54F-3015-41EB-8DB3-7C5424059DE2}" dt="2022-06-17T18:48:52.839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Leonardo Lucena" userId="0c18717037ebe6c0" providerId="LiveId" clId="{9962DC7D-0368-4662-AE80-CF93DB992C96}"/>
    <pc:docChg chg="modSld">
      <pc:chgData name="Leonardo Lucena" userId="0c18717037ebe6c0" providerId="LiveId" clId="{9962DC7D-0368-4662-AE80-CF93DB992C96}" dt="2022-08-24T13:03:50.439" v="0" actId="14826"/>
      <pc:docMkLst>
        <pc:docMk/>
      </pc:docMkLst>
      <pc:sldChg chg="modSp">
        <pc:chgData name="Leonardo Lucena" userId="0c18717037ebe6c0" providerId="LiveId" clId="{9962DC7D-0368-4662-AE80-CF93DB992C96}" dt="2022-08-24T13:03:50.439" v="0" actId="14826"/>
        <pc:sldMkLst>
          <pc:docMk/>
          <pc:sldMk cId="0" sldId="257"/>
        </pc:sldMkLst>
        <pc:picChg chg="mod">
          <ac:chgData name="Leonardo Lucena" userId="0c18717037ebe6c0" providerId="LiveId" clId="{9962DC7D-0368-4662-AE80-CF93DB992C96}" dt="2022-08-24T13:03:50.439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Melisse Frutuoso Soares Matos" userId="ba223f32d7362539" providerId="LiveId" clId="{C4CE204C-6E7E-492D-A8A2-4EE0D1AAB777}"/>
    <pc:docChg chg="modSld">
      <pc:chgData name="Melisse Frutuoso Soares Matos" userId="ba223f32d7362539" providerId="LiveId" clId="{C4CE204C-6E7E-492D-A8A2-4EE0D1AAB777}" dt="2022-07-18T11:18:18.650" v="6" actId="207"/>
      <pc:docMkLst>
        <pc:docMk/>
      </pc:docMkLst>
      <pc:sldChg chg="modSp mod">
        <pc:chgData name="Melisse Frutuoso Soares Matos" userId="ba223f32d7362539" providerId="LiveId" clId="{C4CE204C-6E7E-492D-A8A2-4EE0D1AAB777}" dt="2022-07-18T11:18:18.650" v="6" actId="207"/>
        <pc:sldMkLst>
          <pc:docMk/>
          <pc:sldMk cId="0" sldId="257"/>
        </pc:sldMkLst>
        <pc:spChg chg="mod">
          <ac:chgData name="Melisse Frutuoso Soares Matos" userId="ba223f32d7362539" providerId="LiveId" clId="{C4CE204C-6E7E-492D-A8A2-4EE0D1AAB777}" dt="2022-07-18T11:17:54.953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Melisse Frutuoso Soares Matos" userId="ba223f32d7362539" providerId="LiveId" clId="{C4CE204C-6E7E-492D-A8A2-4EE0D1AAB777}" dt="2022-07-18T11:18:00.939" v="2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Melisse Frutuoso Soares Matos" userId="ba223f32d7362539" providerId="LiveId" clId="{C4CE204C-6E7E-492D-A8A2-4EE0D1AAB777}" dt="2022-07-18T11:18:18.650" v="6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Melisse Frutuoso Soares Matos" userId="ba223f32d7362539" providerId="LiveId" clId="{C4CE204C-6E7E-492D-A8A2-4EE0D1AAB777}" dt="2022-07-18T11:18:05.679" v="3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Melisse Frutuoso Soares Matos" userId="ba223f32d7362539" providerId="LiveId" clId="{C4CE204C-6E7E-492D-A8A2-4EE0D1AAB777}" dt="2022-07-18T11:18:13.691" v="5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Melisse Frutuoso Soares Matos" userId="ba223f32d7362539" providerId="LiveId" clId="{C4CE204C-6E7E-492D-A8A2-4EE0D1AAB777}" dt="2022-07-18T11:18:10.448" v="4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Melisse Frutuoso Soares Matos" userId="ba223f32d7362539" providerId="LiveId" clId="{C4CE204C-6E7E-492D-A8A2-4EE0D1AAB777}" dt="2022-07-18T11:17:31.572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Estagiário 03 IME" userId="ce550b7d989d068c" providerId="LiveId" clId="{CB62713B-F0E9-4B18-99E1-6F86E4BA526C}"/>
    <pc:docChg chg="modSld">
      <pc:chgData name="Estagiário 03 IME" userId="ce550b7d989d068c" providerId="LiveId" clId="{CB62713B-F0E9-4B18-99E1-6F86E4BA526C}" dt="2022-08-08T12:51:41.284" v="8" actId="207"/>
      <pc:docMkLst>
        <pc:docMk/>
      </pc:docMkLst>
      <pc:sldChg chg="modSp mod">
        <pc:chgData name="Estagiário 03 IME" userId="ce550b7d989d068c" providerId="LiveId" clId="{CB62713B-F0E9-4B18-99E1-6F86E4BA526C}" dt="2022-08-08T12:51:41.284" v="8" actId="207"/>
        <pc:sldMkLst>
          <pc:docMk/>
          <pc:sldMk cId="0" sldId="257"/>
        </pc:sldMkLst>
        <pc:spChg chg="mod">
          <ac:chgData name="Estagiário 03 IME" userId="ce550b7d989d068c" providerId="LiveId" clId="{CB62713B-F0E9-4B18-99E1-6F86E4BA526C}" dt="2022-08-08T12:50:54.862" v="3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Estagiário 03 IME" userId="ce550b7d989d068c" providerId="LiveId" clId="{CB62713B-F0E9-4B18-99E1-6F86E4BA526C}" dt="2022-08-08T12:51:15.879" v="4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Estagiário 03 IME" userId="ce550b7d989d068c" providerId="LiveId" clId="{CB62713B-F0E9-4B18-99E1-6F86E4BA526C}" dt="2022-08-08T12:51:41.284" v="8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Estagiário 03 IME" userId="ce550b7d989d068c" providerId="LiveId" clId="{CB62713B-F0E9-4B18-99E1-6F86E4BA526C}" dt="2022-08-08T12:51:22.467" v="5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Estagiário 03 IME" userId="ce550b7d989d068c" providerId="LiveId" clId="{CB62713B-F0E9-4B18-99E1-6F86E4BA526C}" dt="2022-08-08T12:51:34.332" v="7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Estagiário 03 IME" userId="ce550b7d989d068c" providerId="LiveId" clId="{CB62713B-F0E9-4B18-99E1-6F86E4BA526C}" dt="2022-08-08T12:51:29.700" v="6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Estagiário 03 IME" userId="ce550b7d989d068c" providerId="LiveId" clId="{CB62713B-F0E9-4B18-99E1-6F86E4BA526C}" dt="2022-08-08T12:44:43.603" v="2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Amanda Arrais França" userId="9ca397880b12d485" providerId="LiveId" clId="{7F325C88-5ED0-4FCA-AFCF-D92B2D461C19}"/>
    <pc:docChg chg="modSld">
      <pc:chgData name="Amanda Arrais França" userId="9ca397880b12d485" providerId="LiveId" clId="{7F325C88-5ED0-4FCA-AFCF-D92B2D461C19}" dt="2022-03-14T18:50:48.267" v="6" actId="207"/>
      <pc:docMkLst>
        <pc:docMk/>
      </pc:docMkLst>
      <pc:sldChg chg="modSp mod">
        <pc:chgData name="Amanda Arrais França" userId="9ca397880b12d485" providerId="LiveId" clId="{7F325C88-5ED0-4FCA-AFCF-D92B2D461C19}" dt="2022-03-14T18:50:48.267" v="6" actId="207"/>
        <pc:sldMkLst>
          <pc:docMk/>
          <pc:sldMk cId="0" sldId="257"/>
        </pc:sldMkLst>
        <pc:spChg chg="mod">
          <ac:chgData name="Amanda Arrais França" userId="9ca397880b12d485" providerId="LiveId" clId="{7F325C88-5ED0-4FCA-AFCF-D92B2D461C19}" dt="2022-03-14T18:50:33.758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7F325C88-5ED0-4FCA-AFCF-D92B2D461C19}" dt="2022-03-14T18:50:45.197" v="5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7F325C88-5ED0-4FCA-AFCF-D92B2D461C19}" dt="2022-03-14T18:50:41.428" v="4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Amanda Arrais França" userId="9ca397880b12d485" providerId="LiveId" clId="{7F325C88-5ED0-4FCA-AFCF-D92B2D461C19}" dt="2022-03-14T18:50:48.267" v="6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7F325C88-5ED0-4FCA-AFCF-D92B2D461C19}" dt="2022-03-14T18:50:38.972" v="3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7F325C88-5ED0-4FCA-AFCF-D92B2D461C19}" dt="2022-03-14T18:50:36.788" v="2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Amanda Arrais França" userId="9ca397880b12d485" providerId="LiveId" clId="{7F325C88-5ED0-4FCA-AFCF-D92B2D461C19}" dt="2022-03-14T18:49:42.905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95751-08FC-41FD-BD92-836059D12604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69B18-06F3-4FC4-B817-2A00C5A9E4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>
            <a:extLst>
              <a:ext uri="{FF2B5EF4-FFF2-40B4-BE49-F238E27FC236}">
                <a16:creationId xmlns:a16="http://schemas.microsoft.com/office/drawing/2014/main" id="{D2DF7E7B-6E8D-4F4A-B2C2-5B05ABD19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92321C5-B7CE-4F15-95AA-1D902E8F0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83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990" dirty="0"/>
          </a:p>
        </p:txBody>
      </p:sp>
      <p:sp>
        <p:nvSpPr>
          <p:cNvPr id="4100" name="Espaço Reservado para Número de Slide 3">
            <a:extLst>
              <a:ext uri="{FF2B5EF4-FFF2-40B4-BE49-F238E27FC236}">
                <a16:creationId xmlns:a16="http://schemas.microsoft.com/office/drawing/2014/main" id="{197A323F-B0F7-4FB1-A810-15130DF572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1549F2-4EA9-471B-9D46-8E8605235BA9}" type="slidenum">
              <a:rPr lang="pt-BR" altLang="pt-B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33CAD9-C92F-42FA-9640-290CF09A5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BBCB58-4169-4685-AB22-238426F70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6C327D-D314-426D-BD77-C2FE174A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A38515-4CB3-44FA-B4FE-047543D3F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CA2AE0-ED71-4991-A7FD-58C8EF76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6782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DAE4BE-A39E-47DD-8390-C70E3B52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AA793B-DBD0-454A-AEAF-93FBAFA00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8334C1-C584-40E6-A240-E9B98333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F31A28-6131-49FD-9822-13D1E5E1C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ABBFCA-8A90-4F67-B482-B15CA2C0D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721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21849F-65B0-446C-9874-738B8ADC3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B28D50-E929-4BCB-AD33-58C699669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02DB52-A73F-4892-B918-6A26DD1E7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4B17FD-632F-4290-A8EE-E1963752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921E42-C067-465E-9B9F-21B064F6F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08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CBDF83-116A-4D10-9503-E3808EF3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4E0D2A-97E9-4C53-B29A-067CD9E87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E92FE0-6661-4371-8C93-2C21E0C80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371731-9AF3-4AF8-873A-8596F74A9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FF1E04-7DAE-4F19-9EFA-4080C665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0951E1-2EFD-4529-8B5C-65EE24C94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63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E99BC-07B3-4461-B71B-1EB43251F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5A2424-A66F-43BC-A0E3-4C82BABAF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EFAE2C-C60F-454B-9630-932F9E2D6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A3D7DA8-A70E-46A3-9E02-9A526C46E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F00F4B4-E8CE-4B1D-9EDC-13569C38E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2A0EE87-DFD6-4FE0-A7D8-2DFC8BB04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9D78B5C-35AB-4854-8290-B025355CC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120793F-91FA-4D6A-83B7-CD253D4C1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30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911F6-86B6-4ECE-95E9-1B5DC598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2BC31B7-19F9-4EC2-A5A2-09E79E7FE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21C6470-BCA9-48E8-B2F0-DCDB64C38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1DBA354-B1CD-4A01-8689-83A6723D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287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D090F33-87A5-4C37-8ECB-735DF0EE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20E5CF8-A9BF-4BE0-8E0F-1E69AABB3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9A2900-95F3-4AAE-9027-7EE68F1A9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16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BAB3BA-AC0D-410D-9757-DEB06ED49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794089-A3DE-4800-B2AD-0062329A9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EBB86F-DBC8-4148-AF53-B84393D0E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B26973-9670-4760-B20D-A50B3F45C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F93D4D-3DD3-4A02-A820-6AC40AAEB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4644C4-2A5C-48C7-9124-6CB78791A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2696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C3CBA-0D9A-41D4-AFC2-23EA75C7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FA71A34-9523-46C0-9E12-E11B195F8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6D0714-34F6-442F-9846-C4EAA2020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21BBB0-6ABE-4F03-A1CF-2B826CB71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4F77C7-966D-492B-B477-1C0CF824E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DEA576-7533-4DA4-8514-C03D3348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6265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39BD16-B599-4C1C-B569-4915EC2F7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328292C-1B90-418A-ADF7-C2953C6A0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4D8E51-57EF-4392-B7AC-F21B51C1D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D0BEDB-22F0-4C83-A695-B08832386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7996D1-2BE1-45F7-94E8-A055F25DB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28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291063C-EE40-4E26-926C-42C9529110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2E4B4B4-5B8B-43F3-AA23-065B95C92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3E861A-664E-4821-9673-04E85A080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DD3605-E47C-4BB0-A5BD-3563F3744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291ECF-4407-4C79-AED8-7617E416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42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A10DBF2-B269-4E80-802F-B4436B0A3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D8BF8C-0F87-42B8-B27A-DCC41F37F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BDD390-C439-432E-AD7D-37E167566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532E0-53B5-42B6-A8EC-7DD804A18C15}" type="datetimeFigureOut">
              <a:rPr lang="pt-BR" smtClean="0"/>
              <a:t>22/01/2026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5E9026-6EF9-493F-A448-E9A3246D8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F82EC4-0D3F-4E0F-9A9C-7B654C673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36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E0726DA-5789-4A5E-BF91-0168C8C669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defTabSz="914475">
              <a:defRPr/>
            </a:pPr>
            <a:r>
              <a:rPr lang="pt-BR" sz="1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TRABALHO, CENTRALIZADO, EM CAIXA ALTA, NEGRITO E </a:t>
            </a:r>
            <a:r>
              <a:rPr lang="pt-BR" sz="1429" b="1">
                <a:latin typeface="Times New Roman" panose="02020603050405020304" pitchFamily="18" charset="0"/>
                <a:cs typeface="Times New Roman" panose="02020603050405020304" pitchFamily="18" charset="0"/>
              </a:rPr>
              <a:t>TAMANHO 16</a:t>
            </a:r>
            <a:endParaRPr lang="pt-BR" sz="1429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578D33D-0C58-45A5-B666-F39914B50EE5}"/>
              </a:ext>
            </a:extLst>
          </p:cNvPr>
          <p:cNvSpPr txBox="1"/>
          <p:nvPr/>
        </p:nvSpPr>
        <p:spPr>
          <a:xfrm>
            <a:off x="101340" y="1311699"/>
            <a:ext cx="3701170" cy="253159"/>
          </a:xfrm>
          <a:prstGeom prst="rect">
            <a:avLst/>
          </a:prstGeom>
          <a:solidFill>
            <a:srgbClr val="2182AA"/>
          </a:solidFill>
          <a:ln w="28575">
            <a:solidFill>
              <a:srgbClr val="B5604C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  <a:r>
              <a:rPr lang="pt-BR" sz="1524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1524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03E33D5-6E05-46FC-BA77-E0E4AC0B6CE6}"/>
              </a:ext>
            </a:extLst>
          </p:cNvPr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rgbClr val="2182AA"/>
          </a:solidFill>
          <a:ln w="28575">
            <a:solidFill>
              <a:srgbClr val="B5604C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4D170EF-6503-426D-8A82-378BB577FDC4}"/>
              </a:ext>
            </a:extLst>
          </p:cNvPr>
          <p:cNvSpPr txBox="1"/>
          <p:nvPr/>
        </p:nvSpPr>
        <p:spPr>
          <a:xfrm>
            <a:off x="8002657" y="3191339"/>
            <a:ext cx="4050622" cy="243285"/>
          </a:xfrm>
          <a:prstGeom prst="rect">
            <a:avLst/>
          </a:prstGeom>
          <a:solidFill>
            <a:srgbClr val="2182AA"/>
          </a:solidFill>
          <a:ln w="28575">
            <a:solidFill>
              <a:srgbClr val="B5604C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4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397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 </a:t>
            </a:r>
            <a:endParaRPr lang="pt-BR" sz="1397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8" name="Retângulo 11">
            <a:extLst>
              <a:ext uri="{FF2B5EF4-FFF2-40B4-BE49-F238E27FC236}">
                <a16:creationId xmlns:a16="http://schemas.microsoft.com/office/drawing/2014/main" id="{F4666D0F-7E90-4603-AA1B-984D17C6B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76" y="689244"/>
            <a:ext cx="8854330" cy="52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NOMES DOS AUTORES EM CAIXA ALTA, SEPARADOS POR PONTO E VÍRGULA (;)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JOFEFA MARIA DA CONCEIÇÃO, LUCAS PEREIRA LOPES, CARINA ANDRADE DE ALMEITA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CD9078D-4FDF-443F-8779-FE0D6D16E015}"/>
              </a:ext>
            </a:extLst>
          </p:cNvPr>
          <p:cNvSpPr txBox="1"/>
          <p:nvPr/>
        </p:nvSpPr>
        <p:spPr>
          <a:xfrm>
            <a:off x="82860" y="5338204"/>
            <a:ext cx="3680589" cy="243285"/>
          </a:xfrm>
          <a:prstGeom prst="rect">
            <a:avLst/>
          </a:prstGeom>
          <a:solidFill>
            <a:srgbClr val="2182AA"/>
          </a:solidFill>
          <a:ln w="28575">
            <a:solidFill>
              <a:srgbClr val="B5604C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4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METODOLOGIA </a:t>
            </a:r>
            <a:endParaRPr lang="pt-BR" sz="146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E716B626-5231-4940-AD8C-E6AE8E96D779}"/>
              </a:ext>
            </a:extLst>
          </p:cNvPr>
          <p:cNvSpPr txBox="1"/>
          <p:nvPr/>
        </p:nvSpPr>
        <p:spPr>
          <a:xfrm>
            <a:off x="8009587" y="1325721"/>
            <a:ext cx="4066162" cy="253159"/>
          </a:xfrm>
          <a:prstGeom prst="rect">
            <a:avLst/>
          </a:prstGeom>
          <a:solidFill>
            <a:srgbClr val="2182AA"/>
          </a:solidFill>
          <a:ln w="28575">
            <a:solidFill>
              <a:srgbClr val="B5604C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5665B351-B439-4F24-8E2D-2D9AC0C581B4}"/>
              </a:ext>
            </a:extLst>
          </p:cNvPr>
          <p:cNvCxnSpPr>
            <a:cxnSpLocks/>
          </p:cNvCxnSpPr>
          <p:nvPr/>
        </p:nvCxnSpPr>
        <p:spPr>
          <a:xfrm>
            <a:off x="7924534" y="1252484"/>
            <a:ext cx="0" cy="5605516"/>
          </a:xfrm>
          <a:prstGeom prst="line">
            <a:avLst/>
          </a:prstGeom>
          <a:ln>
            <a:solidFill>
              <a:srgbClr val="409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765510DE-E720-4A84-9BBD-4B15F2A9B422}"/>
              </a:ext>
            </a:extLst>
          </p:cNvPr>
          <p:cNvSpPr txBox="1"/>
          <p:nvPr/>
        </p:nvSpPr>
        <p:spPr>
          <a:xfrm>
            <a:off x="3981857" y="1327250"/>
            <a:ext cx="3864555" cy="253159"/>
          </a:xfrm>
          <a:prstGeom prst="rect">
            <a:avLst/>
          </a:prstGeom>
          <a:solidFill>
            <a:srgbClr val="2182AA"/>
          </a:solidFill>
          <a:ln w="28575">
            <a:solidFill>
              <a:srgbClr val="B5604C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DISCUSSÃO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7" name="Conector reto 126">
            <a:extLst>
              <a:ext uri="{FF2B5EF4-FFF2-40B4-BE49-F238E27FC236}">
                <a16:creationId xmlns:a16="http://schemas.microsoft.com/office/drawing/2014/main" id="{DC57B287-DDDB-478C-B8A3-15DB3663730F}"/>
              </a:ext>
            </a:extLst>
          </p:cNvPr>
          <p:cNvCxnSpPr>
            <a:cxnSpLocks/>
          </p:cNvCxnSpPr>
          <p:nvPr/>
        </p:nvCxnSpPr>
        <p:spPr>
          <a:xfrm>
            <a:off x="3902053" y="1246184"/>
            <a:ext cx="0" cy="5611816"/>
          </a:xfrm>
          <a:prstGeom prst="line">
            <a:avLst/>
          </a:prstGeom>
          <a:ln>
            <a:solidFill>
              <a:srgbClr val="409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5" name="CaixaDeTexto 10">
            <a:extLst>
              <a:ext uri="{FF2B5EF4-FFF2-40B4-BE49-F238E27FC236}">
                <a16:creationId xmlns:a16="http://schemas.microsoft.com/office/drawing/2014/main" id="{32824E68-F302-4609-93BC-9F5234008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20" y="1683839"/>
            <a:ext cx="3654128" cy="173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introdução deve ser breve e justificar o problema estudado de forma clara familiarizando o leitor sobre o assunto a ser abordado.</a:t>
            </a:r>
          </a:p>
          <a:p>
            <a:pPr algn="just" eaLnBrk="1" hangingPunct="1"/>
            <a:r>
              <a:rPr lang="pt-BR" alt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autores podem incluir imagens no banner se desejarem.</a:t>
            </a:r>
          </a:p>
          <a:p>
            <a:pPr algn="just" eaLnBrk="1" hangingPunct="1"/>
            <a:r>
              <a:rPr lang="pt-BR" alt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banner pode ser personalizado com imagem de fundo se os autores julgarem necessário. Entretanto a cor das caixas de seções não deve ser alterado.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aixaDeTexto 113">
            <a:extLst>
              <a:ext uri="{FF2B5EF4-FFF2-40B4-BE49-F238E27FC236}">
                <a16:creationId xmlns:a16="http://schemas.microsoft.com/office/drawing/2014/main" id="{9E668CC5-A76F-4634-925E-8F9C8C249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20" y="4684505"/>
            <a:ext cx="37633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Descreva o objetivo principal de sua pesquisa, de forma que fique claro e conciso </a:t>
            </a:r>
          </a:p>
        </p:txBody>
      </p:sp>
      <p:sp>
        <p:nvSpPr>
          <p:cNvPr id="19" name="CaixaDeTexto 113">
            <a:extLst>
              <a:ext uri="{FF2B5EF4-FFF2-40B4-BE49-F238E27FC236}">
                <a16:creationId xmlns:a16="http://schemas.microsoft.com/office/drawing/2014/main" id="{03AC605D-83DC-4EA1-A92C-4FEE6F141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8" y="5768463"/>
            <a:ext cx="376333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Nesse espaço exponha como procedeu as etapas da pesquisa até chegar aos resultados, descrevendo os procedimentos utilizados. </a:t>
            </a:r>
          </a:p>
        </p:txBody>
      </p:sp>
      <p:sp>
        <p:nvSpPr>
          <p:cNvPr id="20" name="CaixaDeTexto 113">
            <a:extLst>
              <a:ext uri="{FF2B5EF4-FFF2-40B4-BE49-F238E27FC236}">
                <a16:creationId xmlns:a16="http://schemas.microsoft.com/office/drawing/2014/main" id="{DC533B1E-6C3A-4603-B048-9C684ADE4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1659" y="1731111"/>
            <a:ext cx="3763332" cy="3035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eve ser a</a:t>
            </a:r>
            <a:r>
              <a:rPr lang="pt-BR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presentado, comentado e interpretado os dados que você coletou na pesquisa </a:t>
            </a:r>
            <a:r>
              <a:rPr lang="pt-BR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até o momento, podendo ser utilizados também Tabelas e/ou Figuras. </a:t>
            </a:r>
          </a:p>
          <a:p>
            <a:pPr algn="just" eaLnBrk="1" hangingPunct="1"/>
            <a:endParaRPr lang="pt-BR" altLang="pt-BR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Atenção: Se o seu trabalho for um RELATO DE CASO OU EXPERIÊNCIA, utilize a seguinte estrutura: substitua a seção "Material e Métodos" por "Relato de Caso/Experiência" e a seção "Resultados e Discussão" por "Discussão". Para outros tipos de trabalhos, siga a estrutura padrão: Introdução, Material e Métodos, Resultados e Discussão, Conclusão.</a:t>
            </a:r>
          </a:p>
          <a:p>
            <a:pPr algn="just" eaLnBrk="1" hangingPunct="1"/>
            <a:endParaRPr lang="pt-BR" altLang="pt-BR" sz="116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16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CaixaDeTexto 113">
            <a:extLst>
              <a:ext uri="{FF2B5EF4-FFF2-40B4-BE49-F238E27FC236}">
                <a16:creationId xmlns:a16="http://schemas.microsoft.com/office/drawing/2014/main" id="{EE0A9862-E62E-49A9-A9BA-5E9785BF8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4078" y="1755626"/>
            <a:ext cx="4007780" cy="1468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212"/>
              </a:spcAft>
            </a:pPr>
            <a:r>
              <a:rPr lang="pt-BR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conclusão deve ser elaborada, em frases curtas, claras e conexas, com base nos objetivos e resultados do Resumo Expandido, </a:t>
            </a:r>
            <a:r>
              <a:rPr lang="pt-BR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conectando os pontos de discussão do tema, apresentando o trajeto e revelando até que ponto a pesquisa chegou. </a:t>
            </a:r>
            <a:endParaRPr lang="pt-BR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aixaDeTexto 113">
            <a:extLst>
              <a:ext uri="{FF2B5EF4-FFF2-40B4-BE49-F238E27FC236}">
                <a16:creationId xmlns:a16="http://schemas.microsoft.com/office/drawing/2014/main" id="{824AE4E8-6862-4C86-8535-99C239568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1002" y="3638967"/>
            <a:ext cx="3763332" cy="136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referências devem ser listadas apenas os trabalhos mencionados no texto em ordem alfabética (ABNT: 6023: 2023)</a:t>
            </a:r>
          </a:p>
          <a:p>
            <a:pPr algn="just" eaLnBrk="1" hangingPunct="1"/>
            <a:endParaRPr lang="pt-BR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sz="12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o seu resumo for na modalidade de RESUMO SIMPLES, não há obrigatoriedade dessa seção. </a:t>
            </a:r>
            <a:endParaRPr lang="pt-BR" sz="1200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Texto&#10;&#10;O conteúdo gerado por IA pode estar incorreto.">
            <a:extLst>
              <a:ext uri="{FF2B5EF4-FFF2-40B4-BE49-F238E27FC236}">
                <a16:creationId xmlns:a16="http://schemas.microsoft.com/office/drawing/2014/main" id="{66F4181E-A0B6-E3BA-6D9F-4F4433E10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359" y="97394"/>
            <a:ext cx="2895159" cy="12143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328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TÍTULO DO TRABALHO, CENTRALIZADO, EM CAIXA ALTA, NEGRITO E TAMANHO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TRABALHO, CENTRALIZADO, EM CAIXA ALTA, NEGRITO E TAMANHO 54</dc:title>
  <dc:creator>Aurea Soares</dc:creator>
  <cp:lastModifiedBy>Felipe Pereira Silva</cp:lastModifiedBy>
  <cp:revision>24</cp:revision>
  <dcterms:created xsi:type="dcterms:W3CDTF">2022-02-17T12:13:11Z</dcterms:created>
  <dcterms:modified xsi:type="dcterms:W3CDTF">2026-01-22T18:59:14Z</dcterms:modified>
</cp:coreProperties>
</file>