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4FC981-23A3-C9DF-3573-DE3E9F3A7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AB74D7-760F-ADBC-2E6A-20D03B9D40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11E464-D760-B9F9-14F4-A53E29658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A573-CA39-48AC-84D1-1DAAAA01C05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627C27-12E3-5D2B-CCE9-5D75FC25A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EB3CCC-5CDE-8FB2-F59E-DD4F33B93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C48D-7340-4EDA-88FF-5D5B533903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138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01A581-8261-03BC-627D-A6E3A4529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43C309-BBF0-9934-9D48-ED8EEB31F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76CA2C-AE60-9513-7B5D-13E595D6C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A573-CA39-48AC-84D1-1DAAAA01C05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076A4E-494B-89F3-C0EF-5694BF3E5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D3A191-FD81-3C81-D1F9-4E8B58C93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C48D-7340-4EDA-88FF-5D5B533903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724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67C3A7-86F5-7CA7-E52D-B3C5D562E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BF3A25C-5CA5-F471-BB02-4CAB404F4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59B5C0-4DD9-1F3B-DF37-462E71E26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A573-CA39-48AC-84D1-1DAAAA01C05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934FDC-B77C-5D00-1BB5-BB900DD50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CDB324-A886-9FBF-4FB7-574C42512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C48D-7340-4EDA-88FF-5D5B533903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6361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AA7D15-0C51-A4BD-DE6E-6CBBDA3D7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D5E752-3AB5-AE1C-4D28-FCDDEE6E8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34691C5-E383-BCD7-F87B-91CDBADFB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578413D-8565-309D-6A30-252931BE8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A573-CA39-48AC-84D1-1DAAAA01C05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0D04399-AA11-008C-F0B8-A911E574F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8BF2423-E899-FC19-CA98-A86297BCD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C48D-7340-4EDA-88FF-5D5B533903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647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2A413-2474-875A-1BD0-E70DBB8B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1B834A3-49F4-8491-9FA3-3D863B6B6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E50AAD8-AE59-AB8F-12D0-363C1F7BA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D04F8EF-220B-D26B-3CE3-1E2C06B441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CF335E6-02EF-C80B-C0A7-B219BDFDCE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3876D4C-1267-EBFD-6170-64D8E2E83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A573-CA39-48AC-84D1-1DAAAA01C05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1D6D1E2-8EA7-0E11-4363-3786FAC38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A90CC1D-4A3E-F920-D555-0428D527F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C48D-7340-4EDA-88FF-5D5B533903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3523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F44717-6409-4891-9295-20FCB265D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9ECB1F3-C0D5-A3C9-7C94-07D72CB8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A573-CA39-48AC-84D1-1DAAAA01C05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94718EA-8950-1ED3-4D73-D3FD68E85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BF89EA-A581-E7FC-C7B3-00F9624CC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C48D-7340-4EDA-88FF-5D5B533903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493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ACF5165-B4EF-1D5B-0B77-CC2F0214D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A573-CA39-48AC-84D1-1DAAAA01C05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F571559-D469-6F72-64DE-E5E020D35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B04285-359F-2E92-B3C8-64F63305A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C48D-7340-4EDA-88FF-5D5B533903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3545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2B377F-A073-1771-A34B-9A255EAC9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34B70A-CE31-6A8A-37FC-8A6725894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28EA3A-3E7D-03E0-5D84-D76E96339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FF4F38-20DF-2151-A3C2-C7915DD3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A573-CA39-48AC-84D1-1DAAAA01C05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63B5AA-0DFF-94D2-13C2-31EE07CCB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5CDCBC-CC96-83B3-9617-B0FE1E6AA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C48D-7340-4EDA-88FF-5D5B533903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7385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3B148-6C20-7818-A680-42116F73C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C88CF01-6A8B-0445-B957-36E9BA0994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9A21DF-F748-5395-3CCE-96A17F2AE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6A6B99-3B7E-CFBB-4815-71B7C3426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A573-CA39-48AC-84D1-1DAAAA01C05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7A4039E-440A-E1FF-4AB9-0E4AB7617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C7D8FB-5A8A-F5CC-D20D-CB0C298DF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C48D-7340-4EDA-88FF-5D5B533903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467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5C45A0-EB78-BA7B-AF97-3187A094E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1DDEC6A-9397-FAC0-E926-F2B174CD9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9BB475-EBA6-7352-4F85-A4E02E5A6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A573-CA39-48AC-84D1-1DAAAA01C05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A18A1C-1F40-4597-3D15-9332088D4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1A73AE-42EB-2CD8-1A97-A2199911A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C48D-7340-4EDA-88FF-5D5B533903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900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3322AA-C0E5-CA80-B3C5-BD6FED94B8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8E98BAF-7B81-DC88-5EF7-32F4EB5FB4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B1A4A0-DAB7-CEEA-343E-9E068FE95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A573-CA39-48AC-84D1-1DAAAA01C05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980397-FCF4-2E08-8FB3-64CA73FAB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B36306-F98B-10CD-B85E-D2094AD54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C48D-7340-4EDA-88FF-5D5B533903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5443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99C92BC-29EA-0ED7-6E7A-178BBA6F6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7EE77B6-8018-C453-1335-A19C7E64B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AB0DB8-13C9-CFCD-13B5-871628BFE0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23A573-CA39-48AC-84D1-1DAAAA01C05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9CCC5D-F184-F5F3-2B79-E735A885F8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8715BA-627C-5FDD-C00A-7E31ED9775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BFC48D-7340-4EDA-88FF-5D5B533903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4050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7C1CE5-B762-7B28-971A-B8C5F23019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1778B91-9C65-35AC-C5DD-EF7CEE6718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Desenho de um violão&#10;&#10;O conteúdo gerado por IA pode estar incorreto.">
            <a:extLst>
              <a:ext uri="{FF2B5EF4-FFF2-40B4-BE49-F238E27FC236}">
                <a16:creationId xmlns:a16="http://schemas.microsoft.com/office/drawing/2014/main" id="{4427B21D-6B15-F3FF-0545-46A8CFDF3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0BBB8B4-D3C8-FD1E-3963-2FC544A8C359}"/>
              </a:ext>
            </a:extLst>
          </p:cNvPr>
          <p:cNvSpPr txBox="1"/>
          <p:nvPr/>
        </p:nvSpPr>
        <p:spPr>
          <a:xfrm>
            <a:off x="2301755" y="2575938"/>
            <a:ext cx="7588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masis MT Pro Black" panose="02040A04050005020304" pitchFamily="18" charset="0"/>
                <a:ea typeface="ADLaM Display" panose="02010000000000000000" pitchFamily="2" charset="0"/>
                <a:cs typeface="ADLaM Display" panose="02010000000000000000" pitchFamily="2" charset="0"/>
              </a:rPr>
              <a:t>TÍTULO DA APRESENTAÇÃO</a:t>
            </a:r>
          </a:p>
        </p:txBody>
      </p:sp>
      <p:cxnSp>
        <p:nvCxnSpPr>
          <p:cNvPr id="7" name="Google Shape;112;p1">
            <a:extLst>
              <a:ext uri="{FF2B5EF4-FFF2-40B4-BE49-F238E27FC236}">
                <a16:creationId xmlns:a16="http://schemas.microsoft.com/office/drawing/2014/main" id="{4D3AE3D7-3720-4BD7-1FFB-4B4054A95E88}"/>
              </a:ext>
            </a:extLst>
          </p:cNvPr>
          <p:cNvCxnSpPr>
            <a:cxnSpLocks/>
          </p:cNvCxnSpPr>
          <p:nvPr/>
        </p:nvCxnSpPr>
        <p:spPr>
          <a:xfrm>
            <a:off x="2713851" y="3390116"/>
            <a:ext cx="6764297" cy="0"/>
          </a:xfrm>
          <a:prstGeom prst="straightConnector1">
            <a:avLst/>
          </a:prstGeom>
          <a:solidFill>
            <a:srgbClr val="266784"/>
          </a:solidFill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6B0485B2-09F7-6FCC-2E52-21BBFC03F7D4}"/>
              </a:ext>
            </a:extLst>
          </p:cNvPr>
          <p:cNvSpPr txBox="1"/>
          <p:nvPr/>
        </p:nvSpPr>
        <p:spPr>
          <a:xfrm>
            <a:off x="5496989" y="3551029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</a:p>
        </p:txBody>
      </p:sp>
      <p:pic>
        <p:nvPicPr>
          <p:cNvPr id="11" name="Imagem 10" descr="Texto&#10;&#10;O conteúdo gerado por IA pode estar incorreto.">
            <a:extLst>
              <a:ext uri="{FF2B5EF4-FFF2-40B4-BE49-F238E27FC236}">
                <a16:creationId xmlns:a16="http://schemas.microsoft.com/office/drawing/2014/main" id="{1F02FBF3-15F6-FBD5-C1BF-3FDFE8F32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143" y="1030288"/>
            <a:ext cx="4177714" cy="126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36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CA2E4-13BA-C321-2B5C-5E8DB2313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C21679-8D07-BD2F-3FC2-4B889F76CD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0A729ED-D1DD-8582-D0FF-679E654515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Desenho de um violão&#10;&#10;O conteúdo gerado por IA pode estar incorreto.">
            <a:extLst>
              <a:ext uri="{FF2B5EF4-FFF2-40B4-BE49-F238E27FC236}">
                <a16:creationId xmlns:a16="http://schemas.microsoft.com/office/drawing/2014/main" id="{E92E8ADA-7DA3-285F-59CB-26A10CE90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AE2EC4E-2F71-B169-AA67-D46EF601D2D7}"/>
              </a:ext>
            </a:extLst>
          </p:cNvPr>
          <p:cNvSpPr txBox="1"/>
          <p:nvPr/>
        </p:nvSpPr>
        <p:spPr>
          <a:xfrm>
            <a:off x="2301755" y="2316163"/>
            <a:ext cx="7588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masis MT Pro Black" panose="02040A04050005020304" pitchFamily="18" charset="0"/>
                <a:ea typeface="ADLaM Display" panose="02010000000000000000" pitchFamily="2" charset="0"/>
                <a:cs typeface="ADLaM Display" panose="02010000000000000000" pitchFamily="2" charset="0"/>
              </a:rPr>
              <a:t>TÍTULO DA APRESENTAÇÃO</a:t>
            </a:r>
          </a:p>
        </p:txBody>
      </p:sp>
      <p:cxnSp>
        <p:nvCxnSpPr>
          <p:cNvPr id="7" name="Google Shape;112;p1">
            <a:extLst>
              <a:ext uri="{FF2B5EF4-FFF2-40B4-BE49-F238E27FC236}">
                <a16:creationId xmlns:a16="http://schemas.microsoft.com/office/drawing/2014/main" id="{BA47C84D-FCAD-B6F3-D4A7-EFA1E0AD393E}"/>
              </a:ext>
            </a:extLst>
          </p:cNvPr>
          <p:cNvCxnSpPr>
            <a:cxnSpLocks/>
          </p:cNvCxnSpPr>
          <p:nvPr/>
        </p:nvCxnSpPr>
        <p:spPr>
          <a:xfrm>
            <a:off x="2713851" y="3130341"/>
            <a:ext cx="6764297" cy="0"/>
          </a:xfrm>
          <a:prstGeom prst="straightConnector1">
            <a:avLst/>
          </a:prstGeom>
          <a:solidFill>
            <a:srgbClr val="266784"/>
          </a:solidFill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DEF1F29B-5464-660A-8878-E465A0C65B52}"/>
              </a:ext>
            </a:extLst>
          </p:cNvPr>
          <p:cNvSpPr txBox="1"/>
          <p:nvPr/>
        </p:nvSpPr>
        <p:spPr>
          <a:xfrm>
            <a:off x="5496989" y="3291254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</a:p>
        </p:txBody>
      </p:sp>
      <p:pic>
        <p:nvPicPr>
          <p:cNvPr id="8" name="Imagem 7" descr="Uma imagem contendo avião, segurando, mulher, homem&#10;&#10;O conteúdo gerado por IA pode estar incorreto.">
            <a:extLst>
              <a:ext uri="{FF2B5EF4-FFF2-40B4-BE49-F238E27FC236}">
                <a16:creationId xmlns:a16="http://schemas.microsoft.com/office/drawing/2014/main" id="{CFB7111C-45F7-3502-0897-102EEE506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33E066E3-C068-7484-ECE4-630885D4A67F}"/>
              </a:ext>
            </a:extLst>
          </p:cNvPr>
          <p:cNvSpPr txBox="1"/>
          <p:nvPr/>
        </p:nvSpPr>
        <p:spPr>
          <a:xfrm>
            <a:off x="2301754" y="1026766"/>
            <a:ext cx="39431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lang="pt-BR"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Imagem 10" descr="Texto&#10;&#10;O conteúdo gerado por IA pode estar incorreto.">
            <a:extLst>
              <a:ext uri="{FF2B5EF4-FFF2-40B4-BE49-F238E27FC236}">
                <a16:creationId xmlns:a16="http://schemas.microsoft.com/office/drawing/2014/main" id="{79D5EDB0-148A-4497-7DAB-D47E945DA7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729" y="316350"/>
            <a:ext cx="2654542" cy="80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241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98CB6-E9B8-192C-4AB5-9A09EA9B2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E9B40A-096D-1470-451B-42F1502AA7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EB4191-B145-E034-D618-1A58FC42F5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Desenho de um violão&#10;&#10;O conteúdo gerado por IA pode estar incorreto.">
            <a:extLst>
              <a:ext uri="{FF2B5EF4-FFF2-40B4-BE49-F238E27FC236}">
                <a16:creationId xmlns:a16="http://schemas.microsoft.com/office/drawing/2014/main" id="{F8426576-2757-F3E2-ADA1-90B005495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7CC4797-0336-5E03-444E-399A144EA7D8}"/>
              </a:ext>
            </a:extLst>
          </p:cNvPr>
          <p:cNvSpPr txBox="1"/>
          <p:nvPr/>
        </p:nvSpPr>
        <p:spPr>
          <a:xfrm>
            <a:off x="2301755" y="2316163"/>
            <a:ext cx="7588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masis MT Pro Black" panose="02040A04050005020304" pitchFamily="18" charset="0"/>
                <a:ea typeface="ADLaM Display" panose="02010000000000000000" pitchFamily="2" charset="0"/>
                <a:cs typeface="ADLaM Display" panose="02010000000000000000" pitchFamily="2" charset="0"/>
              </a:rPr>
              <a:t>TÍTULO DA APRESENTAÇÃO</a:t>
            </a:r>
          </a:p>
        </p:txBody>
      </p:sp>
      <p:cxnSp>
        <p:nvCxnSpPr>
          <p:cNvPr id="7" name="Google Shape;112;p1">
            <a:extLst>
              <a:ext uri="{FF2B5EF4-FFF2-40B4-BE49-F238E27FC236}">
                <a16:creationId xmlns:a16="http://schemas.microsoft.com/office/drawing/2014/main" id="{E72C514D-6F20-9642-C8C4-430D26C8162A}"/>
              </a:ext>
            </a:extLst>
          </p:cNvPr>
          <p:cNvCxnSpPr>
            <a:cxnSpLocks/>
          </p:cNvCxnSpPr>
          <p:nvPr/>
        </p:nvCxnSpPr>
        <p:spPr>
          <a:xfrm>
            <a:off x="2713851" y="3130341"/>
            <a:ext cx="6764297" cy="0"/>
          </a:xfrm>
          <a:prstGeom prst="straightConnector1">
            <a:avLst/>
          </a:prstGeom>
          <a:solidFill>
            <a:srgbClr val="266784"/>
          </a:solidFill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6D143768-6150-8F0C-7888-44EC5F8601D3}"/>
              </a:ext>
            </a:extLst>
          </p:cNvPr>
          <p:cNvSpPr txBox="1"/>
          <p:nvPr/>
        </p:nvSpPr>
        <p:spPr>
          <a:xfrm>
            <a:off x="5496989" y="3291254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</a:p>
        </p:txBody>
      </p:sp>
      <p:pic>
        <p:nvPicPr>
          <p:cNvPr id="8" name="Imagem 7" descr="Uma imagem contendo avião, segurando, mulher, homem&#10;&#10;O conteúdo gerado por IA pode estar incorreto.">
            <a:extLst>
              <a:ext uri="{FF2B5EF4-FFF2-40B4-BE49-F238E27FC236}">
                <a16:creationId xmlns:a16="http://schemas.microsoft.com/office/drawing/2014/main" id="{E8CE3F30-519B-A110-B8D7-E49B76F44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663190A-D40B-0F64-AB98-D1D0769733EB}"/>
              </a:ext>
            </a:extLst>
          </p:cNvPr>
          <p:cNvSpPr txBox="1"/>
          <p:nvPr/>
        </p:nvSpPr>
        <p:spPr>
          <a:xfrm>
            <a:off x="2301754" y="1026766"/>
            <a:ext cx="39431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lang="pt-BR"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2A73242E-E434-4797-58AF-BF879CA33B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729" y="316350"/>
            <a:ext cx="2654542" cy="80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7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8BDEA-86E9-254E-ED49-7CB1009D9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53DB33-14C8-5075-10B5-7321614432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D29C0A-FED1-3657-13E6-25F3E5A29D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Desenho de um violão&#10;&#10;O conteúdo gerado por IA pode estar incorreto.">
            <a:extLst>
              <a:ext uri="{FF2B5EF4-FFF2-40B4-BE49-F238E27FC236}">
                <a16:creationId xmlns:a16="http://schemas.microsoft.com/office/drawing/2014/main" id="{F6E2792B-7A87-94C2-4005-8570D57B0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51A4210-9B3E-B713-2D27-B9AABCF384DB}"/>
              </a:ext>
            </a:extLst>
          </p:cNvPr>
          <p:cNvSpPr txBox="1"/>
          <p:nvPr/>
        </p:nvSpPr>
        <p:spPr>
          <a:xfrm>
            <a:off x="2301755" y="2316163"/>
            <a:ext cx="7588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masis MT Pro Black" panose="02040A04050005020304" pitchFamily="18" charset="0"/>
                <a:ea typeface="ADLaM Display" panose="02010000000000000000" pitchFamily="2" charset="0"/>
                <a:cs typeface="ADLaM Display" panose="02010000000000000000" pitchFamily="2" charset="0"/>
              </a:rPr>
              <a:t>TÍTULO DA APRESENTAÇÃO</a:t>
            </a:r>
          </a:p>
        </p:txBody>
      </p:sp>
      <p:cxnSp>
        <p:nvCxnSpPr>
          <p:cNvPr id="7" name="Google Shape;112;p1">
            <a:extLst>
              <a:ext uri="{FF2B5EF4-FFF2-40B4-BE49-F238E27FC236}">
                <a16:creationId xmlns:a16="http://schemas.microsoft.com/office/drawing/2014/main" id="{F8641171-453B-8A84-8DFC-70519BA45631}"/>
              </a:ext>
            </a:extLst>
          </p:cNvPr>
          <p:cNvCxnSpPr>
            <a:cxnSpLocks/>
          </p:cNvCxnSpPr>
          <p:nvPr/>
        </p:nvCxnSpPr>
        <p:spPr>
          <a:xfrm>
            <a:off x="2713851" y="3130341"/>
            <a:ext cx="6764297" cy="0"/>
          </a:xfrm>
          <a:prstGeom prst="straightConnector1">
            <a:avLst/>
          </a:prstGeom>
          <a:solidFill>
            <a:srgbClr val="266784"/>
          </a:solidFill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AD62E030-1D39-C83A-8EDA-605BF50F5F21}"/>
              </a:ext>
            </a:extLst>
          </p:cNvPr>
          <p:cNvSpPr txBox="1"/>
          <p:nvPr/>
        </p:nvSpPr>
        <p:spPr>
          <a:xfrm>
            <a:off x="5496989" y="3291254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</a:p>
        </p:txBody>
      </p:sp>
      <p:pic>
        <p:nvPicPr>
          <p:cNvPr id="8" name="Imagem 7" descr="Uma imagem contendo avião, segurando, mulher, homem&#10;&#10;O conteúdo gerado por IA pode estar incorreto.">
            <a:extLst>
              <a:ext uri="{FF2B5EF4-FFF2-40B4-BE49-F238E27FC236}">
                <a16:creationId xmlns:a16="http://schemas.microsoft.com/office/drawing/2014/main" id="{ECA3D96F-DFCE-A982-2E3A-62EA90C4F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7479BD1-A98E-608A-736A-66B52C6425F9}"/>
              </a:ext>
            </a:extLst>
          </p:cNvPr>
          <p:cNvSpPr txBox="1"/>
          <p:nvPr/>
        </p:nvSpPr>
        <p:spPr>
          <a:xfrm>
            <a:off x="2301754" y="1026766"/>
            <a:ext cx="39431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lang="pt-BR"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FABEA936-3AB3-7A3E-FF44-BD47BC6590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729" y="316350"/>
            <a:ext cx="2654542" cy="80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67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093E1-4B23-F982-4B11-2993741BE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EC1F2-9006-10B2-82F1-5CE5FE3775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44860E-3260-6CFE-C98B-D9876F5FA8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 descr="Desenho de um violão&#10;&#10;O conteúdo gerado por IA pode estar incorreto.">
            <a:extLst>
              <a:ext uri="{FF2B5EF4-FFF2-40B4-BE49-F238E27FC236}">
                <a16:creationId xmlns:a16="http://schemas.microsoft.com/office/drawing/2014/main" id="{A6CCE505-9513-6EE4-8A5D-25532FD2B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5B14F0F-16D3-9B11-4F31-3652EF592659}"/>
              </a:ext>
            </a:extLst>
          </p:cNvPr>
          <p:cNvSpPr txBox="1"/>
          <p:nvPr/>
        </p:nvSpPr>
        <p:spPr>
          <a:xfrm>
            <a:off x="2301755" y="2316163"/>
            <a:ext cx="7588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masis MT Pro Black" panose="02040A04050005020304" pitchFamily="18" charset="0"/>
                <a:ea typeface="ADLaM Display" panose="02010000000000000000" pitchFamily="2" charset="0"/>
                <a:cs typeface="ADLaM Display" panose="02010000000000000000" pitchFamily="2" charset="0"/>
              </a:rPr>
              <a:t>TÍTULO DA APRESENTAÇÃO</a:t>
            </a:r>
          </a:p>
        </p:txBody>
      </p:sp>
      <p:cxnSp>
        <p:nvCxnSpPr>
          <p:cNvPr id="7" name="Google Shape;112;p1">
            <a:extLst>
              <a:ext uri="{FF2B5EF4-FFF2-40B4-BE49-F238E27FC236}">
                <a16:creationId xmlns:a16="http://schemas.microsoft.com/office/drawing/2014/main" id="{1E3F897D-1390-98FB-596C-7B0E1F7F674D}"/>
              </a:ext>
            </a:extLst>
          </p:cNvPr>
          <p:cNvCxnSpPr>
            <a:cxnSpLocks/>
          </p:cNvCxnSpPr>
          <p:nvPr/>
        </p:nvCxnSpPr>
        <p:spPr>
          <a:xfrm>
            <a:off x="2713851" y="3130341"/>
            <a:ext cx="6764297" cy="0"/>
          </a:xfrm>
          <a:prstGeom prst="straightConnector1">
            <a:avLst/>
          </a:prstGeom>
          <a:solidFill>
            <a:srgbClr val="266784"/>
          </a:solidFill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5D2DDDE1-AC1D-59E2-CF0D-7E2700B1DAB0}"/>
              </a:ext>
            </a:extLst>
          </p:cNvPr>
          <p:cNvSpPr txBox="1"/>
          <p:nvPr/>
        </p:nvSpPr>
        <p:spPr>
          <a:xfrm>
            <a:off x="5496989" y="3291254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</a:p>
        </p:txBody>
      </p:sp>
      <p:pic>
        <p:nvPicPr>
          <p:cNvPr id="8" name="Imagem 7" descr="Uma imagem contendo avião, segurando, mulher, homem&#10;&#10;O conteúdo gerado por IA pode estar incorreto.">
            <a:extLst>
              <a:ext uri="{FF2B5EF4-FFF2-40B4-BE49-F238E27FC236}">
                <a16:creationId xmlns:a16="http://schemas.microsoft.com/office/drawing/2014/main" id="{6DE8C3BA-1BC8-1891-A92D-1F21563A50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B18BC4A-378E-8EE6-405D-C6BE459E5B67}"/>
              </a:ext>
            </a:extLst>
          </p:cNvPr>
          <p:cNvSpPr txBox="1"/>
          <p:nvPr/>
        </p:nvSpPr>
        <p:spPr>
          <a:xfrm>
            <a:off x="2301754" y="1026766"/>
            <a:ext cx="39431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lang="pt-BR"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Imagem 10" descr="Padrão do plano de fundo&#10;&#10;O conteúdo gerado por IA pode estar incorreto.">
            <a:extLst>
              <a:ext uri="{FF2B5EF4-FFF2-40B4-BE49-F238E27FC236}">
                <a16:creationId xmlns:a16="http://schemas.microsoft.com/office/drawing/2014/main" id="{E0B03237-D3D1-D72D-E6C0-94FFB06FE0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7" y="0"/>
            <a:ext cx="12185522" cy="68580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A049EE2-2F4C-D6CC-D683-7419BFF67900}"/>
              </a:ext>
            </a:extLst>
          </p:cNvPr>
          <p:cNvSpPr txBox="1"/>
          <p:nvPr/>
        </p:nvSpPr>
        <p:spPr>
          <a:xfrm>
            <a:off x="2450690" y="2224174"/>
            <a:ext cx="758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>
                <a:latin typeface="Congenial Black" panose="02000503040000020004" pitchFamily="2" charset="0"/>
              </a:rPr>
              <a:t>Obrigada pela atenção</a:t>
            </a:r>
          </a:p>
        </p:txBody>
      </p:sp>
      <p:sp>
        <p:nvSpPr>
          <p:cNvPr id="13" name="Google Shape;151;p5">
            <a:extLst>
              <a:ext uri="{FF2B5EF4-FFF2-40B4-BE49-F238E27FC236}">
                <a16:creationId xmlns:a16="http://schemas.microsoft.com/office/drawing/2014/main" id="{49B06BA9-70F1-D0A5-5DDB-D36F862D2234}"/>
              </a:ext>
            </a:extLst>
          </p:cNvPr>
          <p:cNvSpPr txBox="1"/>
          <p:nvPr/>
        </p:nvSpPr>
        <p:spPr>
          <a:xfrm>
            <a:off x="2769534" y="3897718"/>
            <a:ext cx="33147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E-mail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" name="Google Shape;162;p5">
            <a:extLst>
              <a:ext uri="{FF2B5EF4-FFF2-40B4-BE49-F238E27FC236}">
                <a16:creationId xmlns:a16="http://schemas.microsoft.com/office/drawing/2014/main" id="{E478605D-DE29-4667-C65C-A834ECD8B27D}"/>
              </a:ext>
            </a:extLst>
          </p:cNvPr>
          <p:cNvGrpSpPr/>
          <p:nvPr/>
        </p:nvGrpSpPr>
        <p:grpSpPr>
          <a:xfrm>
            <a:off x="2450690" y="3433114"/>
            <a:ext cx="3880131" cy="330200"/>
            <a:chOff x="2757488" y="4636284"/>
            <a:chExt cx="3611440" cy="330200"/>
          </a:xfrm>
        </p:grpSpPr>
        <p:sp>
          <p:nvSpPr>
            <p:cNvPr id="20" name="Google Shape;163;p5">
              <a:extLst>
                <a:ext uri="{FF2B5EF4-FFF2-40B4-BE49-F238E27FC236}">
                  <a16:creationId xmlns:a16="http://schemas.microsoft.com/office/drawing/2014/main" id="{C1EA0853-EFD3-9A2D-8459-F0E7B6D81D83}"/>
                </a:ext>
              </a:extLst>
            </p:cNvPr>
            <p:cNvSpPr/>
            <p:nvPr/>
          </p:nvSpPr>
          <p:spPr>
            <a:xfrm>
              <a:off x="2757488" y="4664075"/>
              <a:ext cx="298450" cy="296862"/>
            </a:xfrm>
            <a:custGeom>
              <a:avLst/>
              <a:gdLst/>
              <a:ahLst/>
              <a:cxnLst/>
              <a:rect l="l" t="t" r="r" b="b"/>
              <a:pathLst>
                <a:path w="360000" h="360000" extrusionOk="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" name="Google Shape;164;p5">
              <a:extLst>
                <a:ext uri="{FF2B5EF4-FFF2-40B4-BE49-F238E27FC236}">
                  <a16:creationId xmlns:a16="http://schemas.microsoft.com/office/drawing/2014/main" id="{AFF6F605-8DF6-0AE6-4D8B-12EBA514576F}"/>
                </a:ext>
              </a:extLst>
            </p:cNvPr>
            <p:cNvSpPr txBox="1"/>
            <p:nvPr/>
          </p:nvSpPr>
          <p:spPr>
            <a:xfrm>
              <a:off x="3054228" y="4636284"/>
              <a:ext cx="3314700" cy="33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pt-BR" sz="1800" b="0" i="0" u="none" strike="noStrike" cap="none" dirty="0">
                  <a:solidFill>
                    <a:schemeClr val="tx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Rede social</a:t>
              </a:r>
              <a:endParaRPr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" name="Imagem 22" descr="Texto&#10;&#10;O conteúdo gerado por IA pode estar incorreto.">
            <a:extLst>
              <a:ext uri="{FF2B5EF4-FFF2-40B4-BE49-F238E27FC236}">
                <a16:creationId xmlns:a16="http://schemas.microsoft.com/office/drawing/2014/main" id="{AE5362A0-E8EC-F51B-3545-B44F5874EB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064" y="546338"/>
            <a:ext cx="4569869" cy="1387574"/>
          </a:xfrm>
          <a:prstGeom prst="rect">
            <a:avLst/>
          </a:prstGeom>
        </p:spPr>
      </p:pic>
      <p:pic>
        <p:nvPicPr>
          <p:cNvPr id="25" name="Google Shape;129;p8" descr="Rede de usuários com preenchimento sólido">
            <a:extLst>
              <a:ext uri="{FF2B5EF4-FFF2-40B4-BE49-F238E27FC236}">
                <a16:creationId xmlns:a16="http://schemas.microsoft.com/office/drawing/2014/main" id="{2E42E083-7C07-E0FA-F114-8D85E92D047B}"/>
              </a:ext>
            </a:extLst>
          </p:cNvPr>
          <p:cNvPicPr preferRelativeResize="0"/>
          <p:nvPr/>
        </p:nvPicPr>
        <p:blipFill rotWithShape="1">
          <a:blip r:embed="rId6">
            <a:alphaModFix/>
            <a:biLevel thresh="75000"/>
          </a:blip>
          <a:srcRect/>
          <a:stretch/>
        </p:blipFill>
        <p:spPr>
          <a:xfrm>
            <a:off x="2357486" y="3374835"/>
            <a:ext cx="419100" cy="4191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26" name="Google Shape;132;p8" descr="E-mail com preenchimento sólido">
            <a:extLst>
              <a:ext uri="{FF2B5EF4-FFF2-40B4-BE49-F238E27FC236}">
                <a16:creationId xmlns:a16="http://schemas.microsoft.com/office/drawing/2014/main" id="{5383CE4E-C411-90F9-768F-AA2EF0802060}"/>
              </a:ext>
            </a:extLst>
          </p:cNvPr>
          <p:cNvPicPr preferRelativeResize="0"/>
          <p:nvPr/>
        </p:nvPicPr>
        <p:blipFill rotWithShape="1">
          <a:blip r:embed="rId7">
            <a:alphaModFix/>
            <a:biLevel thresh="75000"/>
          </a:blip>
          <a:srcRect/>
          <a:stretch/>
        </p:blipFill>
        <p:spPr>
          <a:xfrm>
            <a:off x="2357485" y="3835189"/>
            <a:ext cx="419100" cy="419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13779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46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2" baseType="lpstr">
      <vt:lpstr>Amasis MT Pro Black</vt:lpstr>
      <vt:lpstr>Aptos</vt:lpstr>
      <vt:lpstr>Aptos Display</vt:lpstr>
      <vt:lpstr>Arial</vt:lpstr>
      <vt:lpstr>Congenial Black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IME</dc:creator>
  <cp:lastModifiedBy>IME</cp:lastModifiedBy>
  <cp:revision>1</cp:revision>
  <dcterms:created xsi:type="dcterms:W3CDTF">2026-10-20T17:28:38Z</dcterms:created>
  <dcterms:modified xsi:type="dcterms:W3CDTF">2026-10-20T17:56:57Z</dcterms:modified>
</cp:coreProperties>
</file>