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hlUuvHZBRgg9aA9cfbGx4Pvmks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B0B"/>
    <a:srgbClr val="0E6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29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 E TAMANHO 16</a:t>
            </a:r>
            <a:endParaRPr sz="1429" b="1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BC0B0B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8820" y="4784073"/>
            <a:ext cx="3680589" cy="253159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OBJETIVO</a:t>
            </a:r>
            <a:endParaRPr sz="1524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8002657" y="3191339"/>
            <a:ext cx="4050600" cy="253200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REFERÊNCIAS  </a:t>
            </a:r>
            <a:endParaRPr sz="1524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684376" y="689244"/>
            <a:ext cx="8854330" cy="46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47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JOFEFA MARIA DA CONCEIÇÃO; LUCAS PEREIRA LOPES; CARINA ANDRADE DE ALMEITA</a:t>
            </a:r>
            <a:endParaRPr sz="741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042969" y="1326406"/>
            <a:ext cx="3680700" cy="253200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METODOLOGIA </a:t>
            </a:r>
            <a:endParaRPr sz="1524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/>
          </a:p>
        </p:txBody>
      </p:sp>
      <p:cxnSp>
        <p:nvCxnSpPr>
          <p:cNvPr id="96" name="Google Shape;96;p1"/>
          <p:cNvCxnSpPr/>
          <p:nvPr/>
        </p:nvCxnSpPr>
        <p:spPr>
          <a:xfrm>
            <a:off x="7924534" y="1252484"/>
            <a:ext cx="0" cy="56055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1"/>
          <p:cNvSpPr txBox="1"/>
          <p:nvPr/>
        </p:nvSpPr>
        <p:spPr>
          <a:xfrm>
            <a:off x="3973128" y="4797392"/>
            <a:ext cx="3864555" cy="253159"/>
          </a:xfrm>
          <a:prstGeom prst="rect">
            <a:avLst/>
          </a:prstGeom>
          <a:solidFill>
            <a:srgbClr val="BC0B0B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endParaRPr sz="1524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3902053" y="1246184"/>
            <a:ext cx="0" cy="5611816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98820" y="1638215"/>
            <a:ext cx="3654128" cy="319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1060" dirty="0">
                <a:latin typeface="Times New Roman" panose="02020603050405020304" pitchFamily="18" charset="0"/>
              </a:rPr>
              <a:t>*Os autores podem incluir imagens ou tabelas se desejarem.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*Você pode ajustar o tamanho da fonte de acordo com o conteúdo inserido no banner de modo que fique legível.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*Você pode mover as seções de lugar mas sem alterar a ordem.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*Se o seu resumo é um RELATO DE CASO ou um RELATO DE EXPERIÊNCIA, altere as seções conforme o resumo.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*Estrutura: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- A estrutura atual é de um resumos simples;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- Para </a:t>
            </a:r>
            <a:r>
              <a:rPr lang="pt-BR" sz="1060" b="1" dirty="0">
                <a:latin typeface="Times New Roman" panose="02020603050405020304" pitchFamily="18" charset="0"/>
              </a:rPr>
              <a:t>relatos de caso ou experiência na modalidade simples</a:t>
            </a:r>
            <a:r>
              <a:rPr lang="pt-BR" sz="1060" dirty="0">
                <a:latin typeface="Times New Roman" panose="02020603050405020304" pitchFamily="18" charset="0"/>
              </a:rPr>
              <a:t>, ajuste as seções para: Introdução; Objetivo; Relato de caso ou de experiência; Conclusão.</a:t>
            </a:r>
            <a:endParaRPr lang="pt-BR" sz="1060" dirty="0"/>
          </a:p>
          <a:p>
            <a:pPr algn="just"/>
            <a:r>
              <a:rPr lang="pt-BR" sz="1060" dirty="0">
                <a:latin typeface="Times New Roman" panose="02020603050405020304" pitchFamily="18" charset="0"/>
              </a:rPr>
              <a:t>- Para </a:t>
            </a:r>
            <a:r>
              <a:rPr lang="pt-BR" sz="1060" b="1" dirty="0">
                <a:latin typeface="Times New Roman" panose="02020603050405020304" pitchFamily="18" charset="0"/>
              </a:rPr>
              <a:t>resumo expandido</a:t>
            </a:r>
            <a:r>
              <a:rPr lang="pt-BR" sz="1060" dirty="0">
                <a:latin typeface="Times New Roman" panose="02020603050405020304" pitchFamily="18" charset="0"/>
              </a:rPr>
              <a:t>, ajuste as seções para: Introdução; Materiais e métodos; Resultados e discussão; Conclusão; Referências Bibliográficas.</a:t>
            </a:r>
            <a:endParaRPr lang="pt-BR" sz="1060" dirty="0"/>
          </a:p>
          <a:p>
            <a:r>
              <a:rPr lang="pt-BR" sz="1060" dirty="0">
                <a:latin typeface="Times New Roman" panose="02020603050405020304" pitchFamily="18" charset="0"/>
              </a:rPr>
              <a:t>- Para </a:t>
            </a:r>
            <a:r>
              <a:rPr lang="pt-BR" sz="1060" b="1" dirty="0">
                <a:latin typeface="Times New Roman" panose="02020603050405020304" pitchFamily="18" charset="0"/>
              </a:rPr>
              <a:t>relatos de caso ou experiência na modalidade expandida</a:t>
            </a:r>
            <a:r>
              <a:rPr lang="pt-BR" sz="1060" dirty="0">
                <a:latin typeface="Times New Roman" panose="02020603050405020304" pitchFamily="18" charset="0"/>
              </a:rPr>
              <a:t>, ajuste as seções para: Introdução; Relato de caso ou de experiência; Discussão; Conclusão; Referências Bibliográficas.</a:t>
            </a:r>
            <a:endParaRPr lang="pt-BR" sz="106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98820" y="5195769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4001597" y="1736741"/>
            <a:ext cx="3763332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4061659" y="5201677"/>
            <a:ext cx="3763332" cy="62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64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164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119126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212"/>
              </a:spcBef>
              <a:spcAft>
                <a:spcPts val="0"/>
              </a:spcAft>
              <a:buNone/>
            </a:pPr>
            <a:r>
              <a:rPr lang="pt-BR" sz="1058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05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212"/>
              </a:spcBef>
              <a:spcAft>
                <a:spcPts val="0"/>
              </a:spcAft>
              <a:buNone/>
            </a:pPr>
            <a:endParaRPr sz="1058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61002" y="3638967"/>
            <a:ext cx="3763332" cy="90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2018)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058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*Se </a:t>
            </a:r>
            <a:r>
              <a:rPr lang="pt-BR" sz="1058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seu resumo for simples, por favor, remova essa sessão de referências </a:t>
            </a:r>
            <a:endParaRPr sz="1058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>
          <a:blip r:embed="rId3"/>
          <a:srcRect t="2416" b="2416"/>
          <a:stretch/>
        </p:blipFill>
        <p:spPr>
          <a:xfrm>
            <a:off x="9673342" y="426719"/>
            <a:ext cx="2152898" cy="621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364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 E TAMANHO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Estagiario01</dc:creator>
  <cp:lastModifiedBy>IME</cp:lastModifiedBy>
  <cp:revision>4</cp:revision>
  <dcterms:modified xsi:type="dcterms:W3CDTF">2026-10-20T18:02:05Z</dcterms:modified>
</cp:coreProperties>
</file>