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i/rdal3S0c1K21g5EXIeO7Zb05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23a910443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6" name="Google Shape;126;g3823a910443_1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g3823a910443_1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823a91044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6" name="Google Shape;136;g3823a910443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g3823a910443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X Número e ícone">
  <p:cSld name="5 X Número e ícon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/>
          <p:nvPr/>
        </p:nvSpPr>
        <p:spPr>
          <a:xfrm rot="5400000">
            <a:off x="6962775" y="1628775"/>
            <a:ext cx="6858000" cy="3600450"/>
          </a:xfrm>
          <a:custGeom>
            <a:avLst/>
            <a:gdLst/>
            <a:ahLst/>
            <a:cxnLst/>
            <a:rect l="l" t="t" r="r" b="b"/>
            <a:pathLst>
              <a:path w="6858000" h="3600000" extrusionOk="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8"/>
          <p:cNvSpPr>
            <a:spLocks noGrp="1"/>
          </p:cNvSpPr>
          <p:nvPr>
            <p:ph type="pic" idx="2"/>
          </p:nvPr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rgbClr val="3F3F3F"/>
          </a:solidFill>
          <a:ln>
            <a:noFill/>
          </a:ln>
        </p:spPr>
      </p:sp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684213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body" idx="3"/>
          </p:nvPr>
        </p:nvSpPr>
        <p:spPr>
          <a:xfrm>
            <a:off x="5104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4"/>
          </p:nvPr>
        </p:nvSpPr>
        <p:spPr>
          <a:xfrm>
            <a:off x="2971013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5"/>
          </p:nvPr>
        </p:nvSpPr>
        <p:spPr>
          <a:xfrm>
            <a:off x="27972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6"/>
          </p:nvPr>
        </p:nvSpPr>
        <p:spPr>
          <a:xfrm>
            <a:off x="5269707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7"/>
          </p:nvPr>
        </p:nvSpPr>
        <p:spPr>
          <a:xfrm>
            <a:off x="5096056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8"/>
          </p:nvPr>
        </p:nvSpPr>
        <p:spPr>
          <a:xfrm>
            <a:off x="7544613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9"/>
          </p:nvPr>
        </p:nvSpPr>
        <p:spPr>
          <a:xfrm>
            <a:off x="7370855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3"/>
          </p:nvPr>
        </p:nvSpPr>
        <p:spPr>
          <a:xfrm>
            <a:off x="9831412" y="3079573"/>
            <a:ext cx="1652587" cy="435600"/>
          </a:xfrm>
          <a:prstGeom prst="rect">
            <a:avLst/>
          </a:prstGeom>
          <a:solidFill>
            <a:schemeClr val="dk2">
              <a:alpha val="6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4"/>
          </p:nvPr>
        </p:nvSpPr>
        <p:spPr>
          <a:xfrm>
            <a:off x="9657654" y="3799847"/>
            <a:ext cx="1999889" cy="84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ubTitle" idx="15"/>
          </p:nvPr>
        </p:nvSpPr>
        <p:spPr>
          <a:xfrm>
            <a:off x="5101000" y="5271502"/>
            <a:ext cx="1990001" cy="620016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0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 i="1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8"/>
          <p:cNvSpPr>
            <a:spLocks noGrp="1"/>
          </p:cNvSpPr>
          <p:nvPr>
            <p:ph type="pic" idx="16"/>
          </p:nvPr>
        </p:nvSpPr>
        <p:spPr>
          <a:xfrm>
            <a:off x="10985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8"/>
          <p:cNvSpPr>
            <a:spLocks noGrp="1"/>
          </p:cNvSpPr>
          <p:nvPr>
            <p:ph type="pic" idx="17"/>
          </p:nvPr>
        </p:nvSpPr>
        <p:spPr>
          <a:xfrm>
            <a:off x="33853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8"/>
          <p:cNvSpPr>
            <a:spLocks noGrp="1"/>
          </p:cNvSpPr>
          <p:nvPr>
            <p:ph type="pic" idx="18"/>
          </p:nvPr>
        </p:nvSpPr>
        <p:spPr>
          <a:xfrm>
            <a:off x="5684044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8"/>
          <p:cNvSpPr>
            <a:spLocks noGrp="1"/>
          </p:cNvSpPr>
          <p:nvPr>
            <p:ph type="pic" idx="19"/>
          </p:nvPr>
        </p:nvSpPr>
        <p:spPr>
          <a:xfrm>
            <a:off x="7958950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8"/>
          <p:cNvSpPr>
            <a:spLocks noGrp="1"/>
          </p:cNvSpPr>
          <p:nvPr>
            <p:ph type="pic" idx="20"/>
          </p:nvPr>
        </p:nvSpPr>
        <p:spPr>
          <a:xfrm>
            <a:off x="10245749" y="2217585"/>
            <a:ext cx="823913" cy="823913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"/>
          <p:cNvSpPr txBox="1"/>
          <p:nvPr/>
        </p:nvSpPr>
        <p:spPr>
          <a:xfrm>
            <a:off x="10377373" y="3948323"/>
            <a:ext cx="14544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pt-BR" sz="2800" b="0" i="0" u="none" strike="noStrike" cap="none">
                <a:solidFill>
                  <a:srgbClr val="0E6C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Autores</a:t>
            </a:r>
            <a:endParaRPr sz="1400" b="0" i="0" u="none" strike="noStrike" cap="none">
              <a:solidFill>
                <a:srgbClr val="0E6C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6568112" y="2236548"/>
            <a:ext cx="5570400" cy="14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pt-BR" sz="4400" b="0" i="0" u="none" strike="noStrike" cap="none" dirty="0">
                <a:solidFill>
                  <a:srgbClr val="0E6C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da apresentação</a:t>
            </a:r>
            <a:endParaRPr sz="1400" b="0" i="0" u="none" strike="noStrike" cap="none" dirty="0">
              <a:solidFill>
                <a:srgbClr val="0E6C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1"/>
          <p:cNvCxnSpPr/>
          <p:nvPr/>
        </p:nvCxnSpPr>
        <p:spPr>
          <a:xfrm>
            <a:off x="6333218" y="3805298"/>
            <a:ext cx="5503500" cy="0"/>
          </a:xfrm>
          <a:prstGeom prst="straightConnector1">
            <a:avLst/>
          </a:prstGeom>
          <a:solidFill>
            <a:srgbClr val="266784"/>
          </a:solidFill>
          <a:ln w="28575" cap="flat" cmpd="sng">
            <a:solidFill>
              <a:srgbClr val="0E6CA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3" name="Google Shape;113;p1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125821" y="168613"/>
            <a:ext cx="3329125" cy="1530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"/>
          <p:cNvSpPr txBox="1"/>
          <p:nvPr/>
        </p:nvSpPr>
        <p:spPr>
          <a:xfrm>
            <a:off x="509588" y="339995"/>
            <a:ext cx="6489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b="0" i="0" u="none" strike="noStrike" cap="none" dirty="0">
                <a:solidFill>
                  <a:srgbClr val="0E6C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1400" b="0" i="0" u="none" strike="noStrike" cap="none" dirty="0">
              <a:solidFill>
                <a:srgbClr val="0E6C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" descr="Uma imagem contendo Logotip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8726" y="71151"/>
            <a:ext cx="3184552" cy="146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3823a910443_1_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3823a910443_1_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3823a910443_1_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3823a910443_1_20"/>
          <p:cNvSpPr txBox="1"/>
          <p:nvPr/>
        </p:nvSpPr>
        <p:spPr>
          <a:xfrm>
            <a:off x="509588" y="339995"/>
            <a:ext cx="6489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dirty="0">
                <a:solidFill>
                  <a:srgbClr val="0E6CA9"/>
                </a:solidFill>
                <a:latin typeface="Times New Roman"/>
                <a:cs typeface="Times New Roman"/>
                <a:sym typeface="Times New Roman"/>
              </a:rPr>
              <a:t>Nome</a:t>
            </a:r>
            <a:r>
              <a:rPr lang="pt-BR" sz="4400" b="0" i="0" u="none" strike="noStrike" cap="none" dirty="0">
                <a:solidFill>
                  <a:srgbClr val="0E6C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Tópico/Assunto</a:t>
            </a:r>
            <a:endParaRPr sz="1400" b="0" i="0" u="none" strike="noStrike" cap="none" dirty="0">
              <a:solidFill>
                <a:srgbClr val="0E6C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g3823a910443_1_20" descr="Uma imagem contendo Logotip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8726" y="71151"/>
            <a:ext cx="3184552" cy="146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g3823a910443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3823a910443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3823a910443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89277" y="815068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3823a910443_1_0"/>
          <p:cNvSpPr txBox="1"/>
          <p:nvPr/>
        </p:nvSpPr>
        <p:spPr>
          <a:xfrm>
            <a:off x="509588" y="339995"/>
            <a:ext cx="6489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pt-BR" sz="4400" b="0" i="0" u="none" strike="noStrike" cap="none" dirty="0">
                <a:solidFill>
                  <a:srgbClr val="0E6C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sz="1400" b="0" i="0" u="none" strike="noStrike" cap="none" dirty="0">
              <a:solidFill>
                <a:srgbClr val="0E6C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g3823a910443_1_0" descr="Uma imagem contendo Logotip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8726" y="71151"/>
            <a:ext cx="3184552" cy="146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2011" y="1328591"/>
            <a:ext cx="3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"/>
          <p:cNvSpPr txBox="1"/>
          <p:nvPr/>
        </p:nvSpPr>
        <p:spPr>
          <a:xfrm>
            <a:off x="2763979" y="4520044"/>
            <a:ext cx="33147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rgbClr val="126EA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apresentador</a:t>
            </a:r>
            <a:endParaRPr sz="1400" b="0" i="0" u="none" strike="noStrike" cap="none">
              <a:solidFill>
                <a:srgbClr val="126E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2802702" y="4963168"/>
            <a:ext cx="33147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rgbClr val="126EA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</a:t>
            </a:r>
            <a:endParaRPr sz="1400" b="0" i="0" u="none" strike="noStrike" cap="none">
              <a:solidFill>
                <a:srgbClr val="126E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5" descr="Ícone de Pessoa"/>
          <p:cNvGrpSpPr/>
          <p:nvPr/>
        </p:nvGrpSpPr>
        <p:grpSpPr>
          <a:xfrm>
            <a:off x="2492219" y="4510115"/>
            <a:ext cx="297504" cy="297504"/>
            <a:chOff x="1334697" y="4580661"/>
            <a:chExt cx="360000" cy="360000"/>
          </a:xfrm>
        </p:grpSpPr>
        <p:grpSp>
          <p:nvGrpSpPr>
            <p:cNvPr id="153" name="Google Shape;153;p5"/>
            <p:cNvGrpSpPr/>
            <p:nvPr/>
          </p:nvGrpSpPr>
          <p:grpSpPr>
            <a:xfrm>
              <a:off x="1421014" y="4633770"/>
              <a:ext cx="180974" cy="231459"/>
              <a:chOff x="1443239" y="4633770"/>
              <a:chExt cx="180974" cy="231459"/>
            </a:xfrm>
          </p:grpSpPr>
          <p:sp>
            <p:nvSpPr>
              <p:cNvPr id="154" name="Google Shape;154;p5"/>
              <p:cNvSpPr/>
              <p:nvPr/>
            </p:nvSpPr>
            <p:spPr>
              <a:xfrm>
                <a:off x="1478479" y="4633770"/>
                <a:ext cx="1143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114300" extrusionOk="0">
                    <a:moveTo>
                      <a:pt x="118110" y="59055"/>
                    </a:moveTo>
                    <a:cubicBezTo>
                      <a:pt x="118110" y="91440"/>
                      <a:pt x="91440" y="118110"/>
                      <a:pt x="59055" y="118110"/>
                    </a:cubicBezTo>
                    <a:cubicBezTo>
                      <a:pt x="26670" y="118110"/>
                      <a:pt x="0" y="91440"/>
                      <a:pt x="0" y="59055"/>
                    </a:cubicBezTo>
                    <a:cubicBezTo>
                      <a:pt x="0" y="26670"/>
                      <a:pt x="26670" y="0"/>
                      <a:pt x="59055" y="0"/>
                    </a:cubicBezTo>
                    <a:cubicBezTo>
                      <a:pt x="91440" y="0"/>
                      <a:pt x="118110" y="25718"/>
                      <a:pt x="118110" y="59055"/>
                    </a:cubicBezTo>
                    <a:close/>
                  </a:path>
                </a:pathLst>
              </a:custGeom>
              <a:noFill/>
              <a:ln w="23800" cap="flat" cmpd="sng">
                <a:solidFill>
                  <a:srgbClr val="126EAE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rgbClr val="126EAE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5" name="Google Shape;155;p5"/>
              <p:cNvSpPr/>
              <p:nvPr/>
            </p:nvSpPr>
            <p:spPr>
              <a:xfrm>
                <a:off x="1443239" y="4798554"/>
                <a:ext cx="180974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80975" h="66675" extrusionOk="0">
                    <a:moveTo>
                      <a:pt x="0" y="72390"/>
                    </a:moveTo>
                    <a:cubicBezTo>
                      <a:pt x="0" y="20955"/>
                      <a:pt x="41910" y="0"/>
                      <a:pt x="94298" y="0"/>
                    </a:cubicBezTo>
                    <a:cubicBezTo>
                      <a:pt x="146685" y="0"/>
                      <a:pt x="188595" y="20955"/>
                      <a:pt x="188595" y="72390"/>
                    </a:cubicBezTo>
                  </a:path>
                </a:pathLst>
              </a:custGeom>
              <a:noFill/>
              <a:ln w="23800" cap="flat" cmpd="sng">
                <a:solidFill>
                  <a:srgbClr val="126EAE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rgbClr val="126EAE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56" name="Google Shape;156;p5"/>
            <p:cNvSpPr/>
            <p:nvPr/>
          </p:nvSpPr>
          <p:spPr>
            <a:xfrm>
              <a:off x="1334697" y="4580661"/>
              <a:ext cx="360000" cy="360000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276679" y="0"/>
                  </a:moveTo>
                  <a:lnTo>
                    <a:pt x="360000" y="0"/>
                  </a:ln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83322" y="0"/>
                  </a:lnTo>
                </a:path>
              </a:pathLst>
            </a:custGeom>
            <a:noFill/>
            <a:ln w="9525" cap="flat" cmpd="sng">
              <a:solidFill>
                <a:srgbClr val="126EAE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126EAE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57" name="Google Shape;157;p5" descr="Ícone de Email"/>
          <p:cNvGrpSpPr/>
          <p:nvPr/>
        </p:nvGrpSpPr>
        <p:grpSpPr>
          <a:xfrm>
            <a:off x="2505620" y="4962927"/>
            <a:ext cx="297504" cy="297504"/>
            <a:chOff x="1334697" y="5102537"/>
            <a:chExt cx="360000" cy="360000"/>
          </a:xfrm>
        </p:grpSpPr>
        <p:grpSp>
          <p:nvGrpSpPr>
            <p:cNvPr id="158" name="Google Shape;158;p5"/>
            <p:cNvGrpSpPr/>
            <p:nvPr/>
          </p:nvGrpSpPr>
          <p:grpSpPr>
            <a:xfrm>
              <a:off x="1413695" y="5129259"/>
              <a:ext cx="257175" cy="257175"/>
              <a:chOff x="1423220" y="5138784"/>
              <a:chExt cx="257175" cy="257175"/>
            </a:xfrm>
          </p:grpSpPr>
          <p:sp>
            <p:nvSpPr>
              <p:cNvPr id="159" name="Google Shape;159;p5"/>
              <p:cNvSpPr/>
              <p:nvPr/>
            </p:nvSpPr>
            <p:spPr>
              <a:xfrm>
                <a:off x="1423220" y="5138784"/>
                <a:ext cx="2571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57175" extrusionOk="0">
                    <a:moveTo>
                      <a:pt x="0" y="163664"/>
                    </a:moveTo>
                    <a:lnTo>
                      <a:pt x="163664" y="0"/>
                    </a:lnTo>
                    <a:lnTo>
                      <a:pt x="261323" y="97659"/>
                    </a:lnTo>
                    <a:lnTo>
                      <a:pt x="97659" y="261323"/>
                    </a:lnTo>
                    <a:close/>
                  </a:path>
                </a:pathLst>
              </a:custGeom>
              <a:noFill/>
              <a:ln w="23800" cap="flat" cmpd="sng">
                <a:solidFill>
                  <a:srgbClr val="126EA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rgbClr val="F5C50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0" name="Google Shape;160;p5"/>
              <p:cNvSpPr/>
              <p:nvPr/>
            </p:nvSpPr>
            <p:spPr>
              <a:xfrm>
                <a:off x="1427045" y="5144212"/>
                <a:ext cx="1619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161925" extrusionOk="0">
                    <a:moveTo>
                      <a:pt x="0" y="162878"/>
                    </a:moveTo>
                    <a:lnTo>
                      <a:pt x="141923" y="135255"/>
                    </a:lnTo>
                    <a:lnTo>
                      <a:pt x="162878" y="0"/>
                    </a:lnTo>
                  </a:path>
                </a:pathLst>
              </a:custGeom>
              <a:noFill/>
              <a:ln w="23800" cap="flat" cmpd="sng">
                <a:solidFill>
                  <a:srgbClr val="126EA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rgbClr val="126EAE"/>
                  </a:solidFill>
                  <a:highlight>
                    <a:srgbClr val="126EAE"/>
                  </a:highlight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61" name="Google Shape;161;p5"/>
            <p:cNvSpPr/>
            <p:nvPr/>
          </p:nvSpPr>
          <p:spPr>
            <a:xfrm>
              <a:off x="1334697" y="5102537"/>
              <a:ext cx="360000" cy="360000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w="9525" cap="flat" cmpd="sng">
              <a:solidFill>
                <a:srgbClr val="126EAE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F5C50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62" name="Google Shape;162;p5"/>
          <p:cNvGrpSpPr/>
          <p:nvPr/>
        </p:nvGrpSpPr>
        <p:grpSpPr>
          <a:xfrm>
            <a:off x="2483858" y="5388213"/>
            <a:ext cx="3880131" cy="330200"/>
            <a:chOff x="2757488" y="4636284"/>
            <a:chExt cx="3611440" cy="330200"/>
          </a:xfrm>
        </p:grpSpPr>
        <p:sp>
          <p:nvSpPr>
            <p:cNvPr id="163" name="Google Shape;163;p5"/>
            <p:cNvSpPr/>
            <p:nvPr/>
          </p:nvSpPr>
          <p:spPr>
            <a:xfrm>
              <a:off x="2757488" y="4664075"/>
              <a:ext cx="298450" cy="296862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F5C50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4" name="Google Shape;164;p5"/>
            <p:cNvSpPr txBox="1"/>
            <p:nvPr/>
          </p:nvSpPr>
          <p:spPr>
            <a:xfrm>
              <a:off x="3054228" y="4636284"/>
              <a:ext cx="3314700" cy="33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pt-BR" sz="1800" b="0" i="0" u="none" strike="noStrike" cap="none">
                  <a:solidFill>
                    <a:srgbClr val="126EAE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Rede social</a:t>
              </a:r>
              <a:endParaRPr sz="1400" b="0" i="0" u="none" strike="noStrike" cap="none">
                <a:solidFill>
                  <a:srgbClr val="126EA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" name="Google Shape;165;p5"/>
          <p:cNvSpPr txBox="1"/>
          <p:nvPr/>
        </p:nvSpPr>
        <p:spPr>
          <a:xfrm>
            <a:off x="1533868" y="3072978"/>
            <a:ext cx="94056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pt-BR" sz="6800" b="0" i="0" u="none" strike="noStrike" cap="none">
                <a:solidFill>
                  <a:srgbClr val="0E6CA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Obrigado pela atenção! </a:t>
            </a:r>
            <a:endParaRPr sz="2200" b="0" i="0" u="none" strike="noStrike" cap="none">
              <a:solidFill>
                <a:srgbClr val="0E6CA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2502513" y="5436642"/>
            <a:ext cx="300300" cy="282600"/>
          </a:xfrm>
          <a:prstGeom prst="rect">
            <a:avLst/>
          </a:prstGeom>
          <a:noFill/>
          <a:ln w="12700" cap="flat" cmpd="sng">
            <a:solidFill>
              <a:srgbClr val="126EA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5C50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5" descr="Conexões com preenchimento sóli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26175" y="5452841"/>
            <a:ext cx="254471" cy="25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5" descr="Uma imagem contendo Logotip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87357" y="52207"/>
            <a:ext cx="6508853" cy="2992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a 53">
      <a:dk1>
        <a:srgbClr val="000000"/>
      </a:dk1>
      <a:lt1>
        <a:srgbClr val="FFFFFF"/>
      </a:lt1>
      <a:dk2>
        <a:srgbClr val="44546A"/>
      </a:dk2>
      <a:lt2>
        <a:srgbClr val="FFC000"/>
      </a:lt2>
      <a:accent1>
        <a:srgbClr val="FFC000"/>
      </a:accent1>
      <a:accent2>
        <a:srgbClr val="FFC000"/>
      </a:accent2>
      <a:accent3>
        <a:srgbClr val="FFC000"/>
      </a:accent3>
      <a:accent4>
        <a:srgbClr val="003CAF"/>
      </a:accent4>
      <a:accent5>
        <a:srgbClr val="003CAF"/>
      </a:accent5>
      <a:accent6>
        <a:srgbClr val="003CAF"/>
      </a:accent6>
      <a:hlink>
        <a:srgbClr val="003CAF"/>
      </a:hlink>
      <a:folHlink>
        <a:srgbClr val="003CA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13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Thais IME</cp:lastModifiedBy>
  <cp:revision>2</cp:revision>
  <dcterms:created xsi:type="dcterms:W3CDTF">2019-11-27T16:18:32Z</dcterms:created>
  <dcterms:modified xsi:type="dcterms:W3CDTF">2026-10-05T10:58:11Z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