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3"/>
  </p:notesMasterIdLst>
  <p:sldIdLst>
    <p:sldId id="256" r:id="rId2"/>
  </p:sldIdLst>
  <p:sldSz cx="12192000" cy="68580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6" roundtripDataSignature="AMtx7mhlUuvHZBRgg9aA9cfbGx4Pvmks5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E6FB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8" d="100"/>
          <a:sy n="78" d="100"/>
        </p:scale>
        <p:origin x="850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notesMaster" Target="notesMasters/notesMaster1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customschemas.google.com/relationships/presentationmetadata" Target="metadata"/><Relationship Id="rId10" Type="http://schemas.openxmlformats.org/officeDocument/2006/relationships/tableStyles" Target="tableStyles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‹nº›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</p:sp>
      <p:sp>
        <p:nvSpPr>
          <p:cNvPr id="86" name="Google Shape;86;p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989"/>
          </a:p>
        </p:txBody>
      </p:sp>
      <p:sp>
        <p:nvSpPr>
          <p:cNvPr id="87" name="Google Shape;87;p1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lide de Título" type="title">
  <p:cSld name="TITL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3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3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8" name="Google Shape;18;p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e Conteúdo" type="obj">
  <p:cSld name="OBJEC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4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4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" name="Google Shape;24;p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beçalho da Seção" type="secHead">
  <p:cSld name="SECTION_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5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5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0" name="Google Shape;30;p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uas Partes de Conteúdo" type="twoObj">
  <p:cSld name="TWO_OBJECTS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6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6" name="Google Shape;36;p6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7" name="Google Shape;37;p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ação" type="twoTxTwoObj">
  <p:cSld name="TWO_OBJECTS_WITH_TEXT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7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7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3" name="Google Shape;43;p7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4" name="Google Shape;44;p7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5" name="Google Shape;45;p7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6" name="Google Shape;46;p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omente Título" type="titleOnly">
  <p:cSld name="TITLE_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Em Branco" type="blank">
  <p:cSld name="BLANK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7" name="Google Shape;57;p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údo com Legenda" type="objTx">
  <p:cSld name="OBJECT_WITH_CAPTION_TEXT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0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10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61" name="Google Shape;61;p10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2" name="Google Shape;62;p1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1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magem com Legenda" type="picTx">
  <p:cSld name="PICTURE_WITH_CAPTION_TEXT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1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1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11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9" name="Google Shape;69;p1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1" name="Google Shape;71;p1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e Texto Vertical" type="vertTx">
  <p:cSld name="VERTICAL_TEXT"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12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5" name="Google Shape;75;p1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1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exto e Título Vertical" type="vertTitleAndTx">
  <p:cSld name="VERTICAL_TITLE_AND_VERTICAL_TEXT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3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0" name="Google Shape;80;p13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1" name="Google Shape;81;p1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2" name="Google Shape;82;p1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3" name="Google Shape;83;p1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" name="Google Shape;13;p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" name="Google Shape;14;p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1"/>
          <p:cNvSpPr txBox="1">
            <a:spLocks noGrp="1"/>
          </p:cNvSpPr>
          <p:nvPr>
            <p:ph type="ctrTitle"/>
          </p:nvPr>
        </p:nvSpPr>
        <p:spPr>
          <a:xfrm>
            <a:off x="1013612" y="253729"/>
            <a:ext cx="9029056" cy="40909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29"/>
              <a:buFont typeface="Times New Roman"/>
              <a:buNone/>
            </a:pPr>
            <a:r>
              <a:rPr lang="pt-BR" sz="1429" b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TÍTULO DO TRABALHO, CENTRALIZADO, EM CAIXA ALTA, NEGRITO E TAMANHO 16</a:t>
            </a:r>
            <a:endParaRPr sz="1429" b="1">
              <a:solidFill>
                <a:srgbClr val="1F3864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90" name="Google Shape;90;p1"/>
          <p:cNvSpPr txBox="1"/>
          <p:nvPr/>
        </p:nvSpPr>
        <p:spPr>
          <a:xfrm>
            <a:off x="88740" y="1326406"/>
            <a:ext cx="3701170" cy="253159"/>
          </a:xfrm>
          <a:prstGeom prst="rect">
            <a:avLst/>
          </a:prstGeom>
          <a:solidFill>
            <a:srgbClr val="0E6FB0"/>
          </a:solidFill>
          <a:ln w="9525" cap="flat" cmpd="sng">
            <a:solidFill>
              <a:srgbClr val="0E6FB0"/>
            </a:solidFill>
            <a:prstDash val="solid"/>
            <a:round/>
            <a:headEnd type="none" w="sm" len="sm"/>
            <a:tailEnd type="none" w="sm" len="sm"/>
          </a:ln>
          <a:effectLst>
            <a:outerShdw blurRad="57150" dist="19050" dir="5400000" algn="ctr" rotWithShape="0">
              <a:srgbClr val="000000">
                <a:alpha val="62745"/>
              </a:srgbClr>
            </a:outerShdw>
          </a:effectLst>
        </p:spPr>
        <p:txBody>
          <a:bodyPr spcFirstLastPara="1" wrap="square" lIns="18425" tIns="9200" rIns="18425" bIns="92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524" b="1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INTRODUÇÃO </a:t>
            </a:r>
            <a:endParaRPr sz="1524" b="1">
              <a:solidFill>
                <a:srgbClr val="FFFFFF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91" name="Google Shape;91;p1"/>
          <p:cNvSpPr txBox="1"/>
          <p:nvPr/>
        </p:nvSpPr>
        <p:spPr>
          <a:xfrm>
            <a:off x="98820" y="4272809"/>
            <a:ext cx="3680589" cy="253159"/>
          </a:xfrm>
          <a:prstGeom prst="rect">
            <a:avLst/>
          </a:prstGeom>
          <a:solidFill>
            <a:srgbClr val="0E6FB0"/>
          </a:solidFill>
          <a:ln w="9525" cap="flat" cmpd="sng">
            <a:solidFill>
              <a:srgbClr val="0E6FB0"/>
            </a:solidFill>
            <a:prstDash val="solid"/>
            <a:round/>
            <a:headEnd type="none" w="sm" len="sm"/>
            <a:tailEnd type="none" w="sm" len="sm"/>
          </a:ln>
          <a:effectLst>
            <a:outerShdw blurRad="57150" dist="19050" dir="5400000" algn="ctr" rotWithShape="0">
              <a:srgbClr val="000000">
                <a:alpha val="62745"/>
              </a:srgbClr>
            </a:outerShdw>
          </a:effectLst>
        </p:spPr>
        <p:txBody>
          <a:bodyPr spcFirstLastPara="1" wrap="square" lIns="18425" tIns="9200" rIns="18425" bIns="92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524" b="1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OBJETIVO</a:t>
            </a:r>
            <a:endParaRPr sz="1524" b="1">
              <a:solidFill>
                <a:srgbClr val="FFFFFF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92" name="Google Shape;92;p1"/>
          <p:cNvSpPr txBox="1"/>
          <p:nvPr/>
        </p:nvSpPr>
        <p:spPr>
          <a:xfrm>
            <a:off x="8002657" y="3191339"/>
            <a:ext cx="4050600" cy="253200"/>
          </a:xfrm>
          <a:prstGeom prst="rect">
            <a:avLst/>
          </a:prstGeom>
          <a:solidFill>
            <a:srgbClr val="0E6FB0"/>
          </a:solidFill>
          <a:ln w="9525" cap="flat" cmpd="sng">
            <a:solidFill>
              <a:srgbClr val="0E6FB0"/>
            </a:solidFill>
            <a:prstDash val="solid"/>
            <a:round/>
            <a:headEnd type="none" w="sm" len="sm"/>
            <a:tailEnd type="none" w="sm" len="sm"/>
          </a:ln>
          <a:effectLst>
            <a:outerShdw blurRad="57150" dist="19050" dir="5400000" algn="ctr" rotWithShape="0">
              <a:srgbClr val="000000">
                <a:alpha val="62745"/>
              </a:srgbClr>
            </a:outerShdw>
          </a:effectLst>
        </p:spPr>
        <p:txBody>
          <a:bodyPr spcFirstLastPara="1" wrap="square" lIns="18425" tIns="9200" rIns="18425" bIns="92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524" b="1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REFERÊNCIAS  </a:t>
            </a:r>
            <a:endParaRPr sz="1524" b="1">
              <a:solidFill>
                <a:srgbClr val="FFFFFF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93" name="Google Shape;93;p1"/>
          <p:cNvSpPr/>
          <p:nvPr/>
        </p:nvSpPr>
        <p:spPr>
          <a:xfrm>
            <a:off x="1684376" y="689244"/>
            <a:ext cx="8854330" cy="4600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847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NOMES DOS AUTORES EM CAIXA ALTA, SEPARADOS POR PONTO E VÍRGULA (;)</a:t>
            </a:r>
            <a:endParaRPr/>
          </a:p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847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JOFEFA MARIA DA CONCEIÇÃO; LUCAS PEREIRA LOPES; CARINA ANDRADE DE ALMEITA</a:t>
            </a:r>
            <a:endParaRPr sz="741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94" name="Google Shape;94;p1"/>
          <p:cNvSpPr txBox="1"/>
          <p:nvPr/>
        </p:nvSpPr>
        <p:spPr>
          <a:xfrm>
            <a:off x="82860" y="5358128"/>
            <a:ext cx="3680700" cy="253200"/>
          </a:xfrm>
          <a:prstGeom prst="rect">
            <a:avLst/>
          </a:prstGeom>
          <a:solidFill>
            <a:srgbClr val="0E6FB0"/>
          </a:solidFill>
          <a:ln w="9525" cap="flat" cmpd="sng">
            <a:solidFill>
              <a:srgbClr val="0E6FB0"/>
            </a:solidFill>
            <a:prstDash val="solid"/>
            <a:round/>
            <a:headEnd type="none" w="sm" len="sm"/>
            <a:tailEnd type="none" w="sm" len="sm"/>
          </a:ln>
          <a:effectLst>
            <a:outerShdw blurRad="57150" dist="19050" dir="5400000" algn="ctr" rotWithShape="0">
              <a:srgbClr val="000000">
                <a:alpha val="62745"/>
              </a:srgbClr>
            </a:outerShdw>
          </a:effectLst>
        </p:spPr>
        <p:txBody>
          <a:bodyPr spcFirstLastPara="1" wrap="square" lIns="18425" tIns="9200" rIns="18425" bIns="92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524" b="1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METODOLOGIA </a:t>
            </a:r>
            <a:endParaRPr sz="1524" b="1">
              <a:solidFill>
                <a:srgbClr val="FFFFFF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95" name="Google Shape;95;p1"/>
          <p:cNvSpPr txBox="1"/>
          <p:nvPr/>
        </p:nvSpPr>
        <p:spPr>
          <a:xfrm>
            <a:off x="8037623" y="1326406"/>
            <a:ext cx="4066162" cy="253159"/>
          </a:xfrm>
          <a:prstGeom prst="rect">
            <a:avLst/>
          </a:prstGeom>
          <a:solidFill>
            <a:srgbClr val="0E6FB0"/>
          </a:solidFill>
          <a:ln w="9525" cap="flat" cmpd="sng">
            <a:solidFill>
              <a:srgbClr val="0E6FB0"/>
            </a:solidFill>
            <a:prstDash val="solid"/>
            <a:round/>
            <a:headEnd type="none" w="sm" len="sm"/>
            <a:tailEnd type="none" w="sm" len="sm"/>
          </a:ln>
          <a:effectLst>
            <a:outerShdw blurRad="57150" dist="19050" dir="5400000" algn="ctr" rotWithShape="0">
              <a:srgbClr val="000000">
                <a:alpha val="62745"/>
              </a:srgbClr>
            </a:outerShdw>
          </a:effectLst>
        </p:spPr>
        <p:txBody>
          <a:bodyPr spcFirstLastPara="1" wrap="square" lIns="18425" tIns="9200" rIns="18425" bIns="92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524" b="1" i="0" u="none" strike="noStrike" cap="none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CONCLUSÃO</a:t>
            </a:r>
            <a:endParaRPr/>
          </a:p>
        </p:txBody>
      </p:sp>
      <p:cxnSp>
        <p:nvCxnSpPr>
          <p:cNvPr id="96" name="Google Shape;96;p1"/>
          <p:cNvCxnSpPr/>
          <p:nvPr/>
        </p:nvCxnSpPr>
        <p:spPr>
          <a:xfrm>
            <a:off x="7924534" y="1252484"/>
            <a:ext cx="0" cy="5605516"/>
          </a:xfrm>
          <a:prstGeom prst="straightConnector1">
            <a:avLst/>
          </a:prstGeom>
          <a:noFill/>
          <a:ln w="9525" cap="flat" cmpd="sng">
            <a:solidFill>
              <a:srgbClr val="BFBFBF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97" name="Google Shape;97;p1"/>
          <p:cNvSpPr txBox="1"/>
          <p:nvPr/>
        </p:nvSpPr>
        <p:spPr>
          <a:xfrm>
            <a:off x="3941955" y="1326826"/>
            <a:ext cx="3864555" cy="253159"/>
          </a:xfrm>
          <a:prstGeom prst="rect">
            <a:avLst/>
          </a:prstGeom>
          <a:solidFill>
            <a:srgbClr val="0E6FB0"/>
          </a:solidFill>
          <a:ln w="9525" cap="flat" cmpd="sng">
            <a:solidFill>
              <a:srgbClr val="0E6FB0"/>
            </a:solidFill>
            <a:prstDash val="solid"/>
            <a:round/>
            <a:headEnd type="none" w="sm" len="sm"/>
            <a:tailEnd type="none" w="sm" len="sm"/>
          </a:ln>
          <a:effectLst>
            <a:outerShdw blurRad="57150" dist="19050" dir="5400000" algn="ctr" rotWithShape="0">
              <a:srgbClr val="000000">
                <a:alpha val="62745"/>
              </a:srgbClr>
            </a:outerShdw>
          </a:effectLst>
        </p:spPr>
        <p:txBody>
          <a:bodyPr spcFirstLastPara="1" wrap="square" lIns="18425" tIns="9200" rIns="18425" bIns="92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524" b="1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RESULTADOS E DISCUSSÃO</a:t>
            </a:r>
            <a:endParaRPr sz="1524" b="1">
              <a:solidFill>
                <a:srgbClr val="FFFFFF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cxnSp>
        <p:nvCxnSpPr>
          <p:cNvPr id="98" name="Google Shape;98;p1"/>
          <p:cNvCxnSpPr/>
          <p:nvPr/>
        </p:nvCxnSpPr>
        <p:spPr>
          <a:xfrm>
            <a:off x="3902053" y="1246184"/>
            <a:ext cx="0" cy="5611816"/>
          </a:xfrm>
          <a:prstGeom prst="straightConnector1">
            <a:avLst/>
          </a:prstGeom>
          <a:noFill/>
          <a:ln w="9525" cap="flat" cmpd="sng">
            <a:solidFill>
              <a:srgbClr val="BFBFBF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99" name="Google Shape;99;p1"/>
          <p:cNvSpPr txBox="1"/>
          <p:nvPr/>
        </p:nvSpPr>
        <p:spPr>
          <a:xfrm>
            <a:off x="109320" y="1683839"/>
            <a:ext cx="3654128" cy="17203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058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 introdução deve ser breve e justificar o problema estudado de forma clara familiarizando o leitor sobre o assunto a ser abordado.</a:t>
            </a:r>
            <a:endParaRPr/>
          </a:p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endParaRPr sz="1058" b="0" i="0" u="none" strike="noStrike" cap="none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058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Os autores podem incluir imagens no banner se desejarem.</a:t>
            </a:r>
            <a:endParaRPr/>
          </a:p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endParaRPr sz="1058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058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O banner pode ser personalizado com imagem de fundo se os autores julgarem necessário. Entretanto a cor das caixas de seções não deve ser alterado.</a:t>
            </a:r>
            <a:endParaRPr/>
          </a:p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endParaRPr sz="1058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00" name="Google Shape;100;p1"/>
          <p:cNvSpPr txBox="1"/>
          <p:nvPr/>
        </p:nvSpPr>
        <p:spPr>
          <a:xfrm>
            <a:off x="98820" y="4684505"/>
            <a:ext cx="3763332" cy="4179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058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Descreva o objetivo principal de sua pesquisa, de forma que fique claro e conciso </a:t>
            </a:r>
            <a:endParaRPr/>
          </a:p>
        </p:txBody>
      </p:sp>
      <p:sp>
        <p:nvSpPr>
          <p:cNvPr id="101" name="Google Shape;101;p1"/>
          <p:cNvSpPr txBox="1"/>
          <p:nvPr/>
        </p:nvSpPr>
        <p:spPr>
          <a:xfrm>
            <a:off x="41488" y="5768463"/>
            <a:ext cx="3763332" cy="4179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058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Nesse espaço exponha como procedeu as etapas da pesquisa até chegar aos resultados, descrevendo os procedimentos utilizados. </a:t>
            </a:r>
            <a:endParaRPr/>
          </a:p>
        </p:txBody>
      </p:sp>
      <p:sp>
        <p:nvSpPr>
          <p:cNvPr id="102" name="Google Shape;102;p1"/>
          <p:cNvSpPr txBox="1"/>
          <p:nvPr/>
        </p:nvSpPr>
        <p:spPr>
          <a:xfrm>
            <a:off x="4061659" y="1731111"/>
            <a:ext cx="3763332" cy="629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164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Deve ser apresentado, comentado e interpretado os dados que você coletou na pesquisa até o momento, podendo ser utilizados também Tabelas e/ou Figuras. </a:t>
            </a:r>
            <a:endParaRPr sz="1164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03" name="Google Shape;103;p1"/>
          <p:cNvSpPr txBox="1"/>
          <p:nvPr/>
        </p:nvSpPr>
        <p:spPr>
          <a:xfrm>
            <a:off x="8024078" y="1755626"/>
            <a:ext cx="4007780" cy="11775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119126" algn="just" rtl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058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 conclusão deve ser elaborada, em frases curtas, claras e conexas, com base nos objetivos e resultados do Resumo Expandido, conectando os pontos de discussão do tema, apresentando o trajeto e revelando até que ponto a pesquisa chegou. </a:t>
            </a:r>
            <a:endParaRPr sz="1058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just" rtl="0">
              <a:lnSpc>
                <a:spcPct val="107000"/>
              </a:lnSpc>
              <a:spcBef>
                <a:spcPts val="212"/>
              </a:spcBef>
              <a:spcAft>
                <a:spcPts val="0"/>
              </a:spcAft>
              <a:buNone/>
            </a:pPr>
            <a:r>
              <a:rPr lang="pt-BR" sz="1058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 </a:t>
            </a:r>
            <a:endParaRPr sz="1058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just" rtl="0">
              <a:spcBef>
                <a:spcPts val="212"/>
              </a:spcBef>
              <a:spcAft>
                <a:spcPts val="0"/>
              </a:spcAft>
              <a:buNone/>
            </a:pPr>
            <a:endParaRPr sz="1058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04" name="Google Shape;104;p1"/>
          <p:cNvSpPr txBox="1"/>
          <p:nvPr/>
        </p:nvSpPr>
        <p:spPr>
          <a:xfrm>
            <a:off x="8161002" y="3638967"/>
            <a:ext cx="3763332" cy="9062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058" b="0" i="0" u="none" strike="noStrike" cap="none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As referências devem ser listadas apenas os trabalhos mencionados no texto em ordem alfabética (ABNT: 6023: 2018)</a:t>
            </a:r>
            <a:endParaRPr sz="1058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endParaRPr lang="pt-BR" sz="1058" b="0" i="0" u="none" strike="noStrike" cap="none" dirty="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058" b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*Se </a:t>
            </a:r>
            <a:r>
              <a:rPr lang="pt-BR" sz="1058" b="1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o seu resumo for simples, por favor, remova essa sessão de referências </a:t>
            </a:r>
            <a:endParaRPr sz="1058" b="1" i="0" u="none" strike="noStrike" cap="none" dirty="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105" name="Google Shape;105;p1"/>
          <p:cNvPicPr preferRelativeResize="0"/>
          <p:nvPr/>
        </p:nvPicPr>
        <p:blipFill>
          <a:blip r:embed="rId3"/>
          <a:srcRect t="-6612" r="-92" b="-1389"/>
          <a:stretch>
            <a:fillRect/>
          </a:stretch>
        </p:blipFill>
        <p:spPr>
          <a:xfrm>
            <a:off x="9673341" y="176981"/>
            <a:ext cx="2154863" cy="106920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257</Words>
  <Application>Microsoft Office PowerPoint</Application>
  <PresentationFormat>Widescreen</PresentationFormat>
  <Paragraphs>23</Paragraphs>
  <Slides>1</Slides>
  <Notes>1</Notes>
  <HiddenSlides>0</HiddenSlides>
  <MMClips>0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</vt:i4>
      </vt:variant>
    </vt:vector>
  </HeadingPairs>
  <TitlesOfParts>
    <vt:vector size="5" baseType="lpstr">
      <vt:lpstr>Arial</vt:lpstr>
      <vt:lpstr>Calibri</vt:lpstr>
      <vt:lpstr>Times New Roman</vt:lpstr>
      <vt:lpstr>Tema do Office</vt:lpstr>
      <vt:lpstr>TÍTULO DO TRABALHO, CENTRALIZADO, EM CAIXA ALTA, NEGRITO E TAMANHO 16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Estagiario01</dc:creator>
  <cp:lastModifiedBy>Thais IME</cp:lastModifiedBy>
  <cp:revision>3</cp:revision>
  <dcterms:modified xsi:type="dcterms:W3CDTF">2026-10-05T10:57:14Z</dcterms:modified>
</cp:coreProperties>
</file>