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hLJJjgLpZ+VuBfWAPmuYVQO0Qt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8641"/>
    <a:srgbClr val="105D97"/>
    <a:srgbClr val="147B9C"/>
    <a:srgbClr val="0F74B2"/>
    <a:srgbClr val="25D4EC"/>
    <a:srgbClr val="CE6600"/>
    <a:srgbClr val="2C1B9A"/>
    <a:srgbClr val="0C71B0"/>
    <a:srgbClr val="0C5AA8"/>
    <a:srgbClr val="1A0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4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154289" y="253232"/>
            <a:ext cx="8624743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5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</a:t>
            </a:r>
            <a:r>
              <a:rPr lang="pt-BR" sz="1500" b="1" dirty="0">
                <a:latin typeface="Times New Roman"/>
                <a:ea typeface="Times New Roman"/>
                <a:cs typeface="Times New Roman"/>
                <a:sym typeface="Times New Roman"/>
              </a:rPr>
              <a:t>15</a:t>
            </a:r>
            <a:endParaRPr sz="15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468641"/>
          </a:solidFill>
          <a:ln w="9525" cap="flat" cmpd="sng">
            <a:solidFill>
              <a:srgbClr val="46864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ym typeface="Times New Roman"/>
              </a:rPr>
              <a:t> INTRODUÇÃO </a:t>
            </a:r>
            <a:endParaRPr dirty="0"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468641"/>
          </a:solidFill>
          <a:ln w="9525" cap="flat" cmpd="sng">
            <a:solidFill>
              <a:srgbClr val="46864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OBJETIVO</a:t>
            </a:r>
            <a:endParaRPr>
              <a:sym typeface="Times New Roman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583792" y="645366"/>
            <a:ext cx="8854330" cy="48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7"/>
              <a:buFont typeface="Arial"/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7"/>
              <a:buFont typeface="Arial"/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JOFEFA MARIA DA CONCEIÇÃO; LUCAS PEREIRA LOPES; CARINA ANDRADE DE ALMEITA</a:t>
            </a:r>
            <a:endParaRPr sz="741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468641"/>
          </a:solidFill>
          <a:ln w="9525" cap="flat" cmpd="sng">
            <a:solidFill>
              <a:srgbClr val="46864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METODOLOGIA </a:t>
            </a:r>
            <a:endParaRPr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468641"/>
          </a:solidFill>
          <a:ln w="9525" cap="flat" cmpd="sng">
            <a:solidFill>
              <a:srgbClr val="46864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CONCLUSÃO</a:t>
            </a:r>
            <a:endParaRPr>
              <a:sym typeface="Times New Roman"/>
            </a:endParaRPr>
          </a:p>
        </p:txBody>
      </p:sp>
      <p:cxnSp>
        <p:nvCxnSpPr>
          <p:cNvPr id="95" name="Google Shape;95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468641"/>
          </a:solidFill>
          <a:ln w="9525" cap="flat" cmpd="sng">
            <a:solidFill>
              <a:srgbClr val="46864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RESULTADOS E DISCUSSÃO</a:t>
            </a:r>
            <a:endParaRPr>
              <a:sym typeface="Times New Roman"/>
            </a:endParaRPr>
          </a:p>
        </p:txBody>
      </p:sp>
      <p:cxnSp>
        <p:nvCxnSpPr>
          <p:cNvPr id="97" name="Google Shape;97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4"/>
              <a:buFont typeface="Arial"/>
              <a:buNone/>
            </a:pPr>
            <a:r>
              <a:rPr lang="pt-BR" sz="1164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64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resumo, conectando os pontos de discussão do tema, apresentando o trajeto e revelando até que ponto a pesquisa chegou. 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161002" y="3638967"/>
            <a:ext cx="3763332" cy="743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 NBR 10520:2023)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4" name="Google Shape;104;p1"/>
          <p:cNvPicPr preferRelativeResize="0"/>
          <p:nvPr/>
        </p:nvPicPr>
        <p:blipFill>
          <a:blip r:embed="rId3">
            <a:alphaModFix/>
          </a:blip>
          <a:srcRect l="2194" r="2194"/>
          <a:stretch/>
        </p:blipFill>
        <p:spPr>
          <a:xfrm>
            <a:off x="9638355" y="141362"/>
            <a:ext cx="2393503" cy="798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"/>
          <p:cNvSpPr txBox="1"/>
          <p:nvPr/>
        </p:nvSpPr>
        <p:spPr>
          <a:xfrm>
            <a:off x="8002657" y="3151023"/>
            <a:ext cx="4029201" cy="253159"/>
          </a:xfrm>
          <a:prstGeom prst="rect">
            <a:avLst/>
          </a:prstGeom>
          <a:solidFill>
            <a:srgbClr val="468641"/>
          </a:solidFill>
          <a:ln w="9525" cap="flat" cmpd="sng">
            <a:solidFill>
              <a:srgbClr val="46864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REFERÊNCIAS</a:t>
            </a:r>
            <a:endParaRPr>
              <a:sym typeface="Times New Roman"/>
            </a:endParaRPr>
          </a:p>
        </p:txBody>
      </p:sp>
      <p:sp>
        <p:nvSpPr>
          <p:cNvPr id="2" name="Google Shape;105;p1">
            <a:extLst>
              <a:ext uri="{FF2B5EF4-FFF2-40B4-BE49-F238E27FC236}">
                <a16:creationId xmlns:a16="http://schemas.microsoft.com/office/drawing/2014/main" id="{2392FECD-1424-F451-0295-261B7EE911F4}"/>
              </a:ext>
            </a:extLst>
          </p:cNvPr>
          <p:cNvSpPr txBox="1"/>
          <p:nvPr/>
        </p:nvSpPr>
        <p:spPr>
          <a:xfrm>
            <a:off x="4098619" y="3625453"/>
            <a:ext cx="3698984" cy="211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OBS: Se o seu trabalho for um resumo simples, exclua os tópicos “discussão" e “referências". Para resumos simples em formato de relato de caso ou de experiência, a estrutura ficará da seguinte forma: Introdução; Objetivo; Relato de Caso; Conclusão.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Para resumos expandidos em formato de relato de caso/experiência, adicione também o tópico "Discussão", ficando a estrutura assim: Introdução; Relato de caso/experiência; Discussão; Conclusão; Referências.</a:t>
            </a:r>
            <a:br>
              <a:rPr lang="pt-BR" sz="1164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164" b="0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329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Aurea Soares</dc:creator>
  <cp:lastModifiedBy>Amanda Arrais França</cp:lastModifiedBy>
  <cp:revision>8</cp:revision>
  <dcterms:created xsi:type="dcterms:W3CDTF">2022-02-17T12:13:11Z</dcterms:created>
  <dcterms:modified xsi:type="dcterms:W3CDTF">2026-06-04T18:02:29Z</dcterms:modified>
</cp:coreProperties>
</file>