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3" r:id="rId4"/>
    <p:sldId id="264" r:id="rId5"/>
    <p:sldId id="261" r:id="rId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29" autoAdjust="0"/>
    <p:restoredTop sz="94660"/>
  </p:normalViewPr>
  <p:slideViewPr>
    <p:cSldViewPr snapToGrid="0">
      <p:cViewPr varScale="1">
        <p:scale>
          <a:sx n="74" d="100"/>
          <a:sy n="74" d="100"/>
        </p:scale>
        <p:origin x="53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E06D8F-FAB0-CF2C-8FE6-C35992D7C1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8AA150F-DEB8-3820-19C3-DCEA1A9010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6092280-9025-512E-400F-65430FB6E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1E8E3-8678-444A-82BC-B653B5254A22}" type="datetimeFigureOut">
              <a:rPr lang="pt-BR" smtClean="0"/>
              <a:t>05/12/2025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B51E477-FE81-33E0-1FC6-1E6754A05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39A8071-14F4-0446-85B9-0606A28FC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42000-4B06-4600-8269-2DEB9D7891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6837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F27D38-BF01-106E-A598-2F0BE0053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F39A81D-3E7C-66C5-4A41-A0F7D6A781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3C7E941-5D74-0D77-E67D-36D904447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1E8E3-8678-444A-82BC-B653B5254A22}" type="datetimeFigureOut">
              <a:rPr lang="pt-BR" smtClean="0"/>
              <a:t>05/12/2025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3F05B92-B8AA-B96D-FB0C-1D9225DC3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8F720A8-EAFF-064C-A0DB-6A91A368A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42000-4B06-4600-8269-2DEB9D7891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36958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AA4B21-8F92-107E-C616-287D15C0A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72C6202-6D07-1328-4A38-F7A135E892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0A2CCA5-0715-8A3D-EC90-E105DCDD4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1E8E3-8678-444A-82BC-B653B5254A22}" type="datetimeFigureOut">
              <a:rPr lang="pt-BR" smtClean="0"/>
              <a:t>05/12/2025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7980243-98B7-E51E-9FC2-DB4E96910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04E88B3-6AFA-0D85-CFCC-56541E8B1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42000-4B06-4600-8269-2DEB9D7891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3927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2B02A6-BB7C-EF20-63E0-C188BA799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01C644D-9A95-A377-EF03-678B62AB5E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5112B87-4AFD-C2A3-DCFC-D3D8090E20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0CE5F35-CD78-C712-D628-BC7903CDF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1E8E3-8678-444A-82BC-B653B5254A22}" type="datetimeFigureOut">
              <a:rPr lang="pt-BR" smtClean="0"/>
              <a:t>05/12/2025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90A055C-86F4-0A9C-B5D7-FA787984F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22125A8-BB2C-8EA6-783B-DA2DFDF528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42000-4B06-4600-8269-2DEB9D7891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067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6DC4A5-7AFC-8AA5-546C-14BE373AE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EC3EADF-F9DA-420E-D8BD-B43D8FE94D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C8129CB-2540-3944-2EB0-A77B56D29A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63B87FF-6486-EBEF-351E-1831F929A4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3A33A7D1-2780-C362-577A-8A6662D598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977F819-B333-F103-B4AD-9178B0FF2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1E8E3-8678-444A-82BC-B653B5254A22}" type="datetimeFigureOut">
              <a:rPr lang="pt-BR" smtClean="0"/>
              <a:t>05/12/2025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FEA32A99-69C2-8988-25A0-624725818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95511894-32EE-8555-F76A-0836CD451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42000-4B06-4600-8269-2DEB9D7891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165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30765B-7D7C-C421-742A-5461AF8BA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2E84E3B4-D218-7276-2B18-A98FD009B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1E8E3-8678-444A-82BC-B653B5254A22}" type="datetimeFigureOut">
              <a:rPr lang="pt-BR" smtClean="0"/>
              <a:t>05/12/2025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AFFA212-BD7B-1D33-3E95-AA7679DE8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64B237D-B653-00AA-7F6C-9AC981E90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42000-4B06-4600-8269-2DEB9D7891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4759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7CFA5C0-3816-3940-128F-76911110F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1E8E3-8678-444A-82BC-B653B5254A22}" type="datetimeFigureOut">
              <a:rPr lang="pt-BR" smtClean="0"/>
              <a:t>05/12/2025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9D62E98C-E0DB-5375-03F1-38160A38E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06F62E4-9EBE-889F-7B21-EE0AFC49A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42000-4B06-4600-8269-2DEB9D7891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6355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C4E9C3-9581-8972-A185-DE54D9372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072FC0B-D199-4FC5-91DC-8D18272E18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881F408-9DBD-E0B7-5B76-531AF7746A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0FB9EC9-8ED0-EDA2-B9BA-BD971246C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1E8E3-8678-444A-82BC-B653B5254A22}" type="datetimeFigureOut">
              <a:rPr lang="pt-BR" smtClean="0"/>
              <a:t>05/12/2025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C767856-09FB-61FC-2085-6C5CD55F7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261D842-7D0B-E1E0-B762-97C118DE9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42000-4B06-4600-8269-2DEB9D7891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6525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1564AD-CE02-4EDC-623B-3DC218121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8BF32E20-0010-6342-DD11-B0B2B5F64C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E925897-9E0B-CC37-936C-BC66DDFECC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315A121-454E-C3A2-13D2-5FD2E266C4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1E8E3-8678-444A-82BC-B653B5254A22}" type="datetimeFigureOut">
              <a:rPr lang="pt-BR" smtClean="0"/>
              <a:t>05/12/2025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B8358DB-4CE3-A8DE-5DDF-7FDCC92AB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68A903A-7DFB-4FC0-0AD4-F5609EC81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42000-4B06-4600-8269-2DEB9D7891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3356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E63CF7-CB1C-EE13-CD97-E1398E89D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3181303-DC8F-B575-1074-D951662ECF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31AAE15-EAB8-7516-5AC2-91271A195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1E8E3-8678-444A-82BC-B653B5254A22}" type="datetimeFigureOut">
              <a:rPr lang="pt-BR" smtClean="0"/>
              <a:t>05/12/2025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F675533-480F-24F2-8788-42EE0125D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0A2ADD2-E4CF-8230-F70E-582DB4764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42000-4B06-4600-8269-2DEB9D7891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4655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8D4AE7D-15B9-A19E-E42D-FB979F99AF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4547B83-6C9F-6DD1-F90C-D3973E317A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5EE6040-BEC1-5A1B-0E76-2455964C7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1E8E3-8678-444A-82BC-B653B5254A22}" type="datetimeFigureOut">
              <a:rPr lang="pt-BR" smtClean="0"/>
              <a:t>05/12/2025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6F543A9-7825-73AC-9407-61EB3C1D5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5F42480-A722-469E-192D-77FC3CEF8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42000-4B06-4600-8269-2DEB9D7891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770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6AA3667-736F-2AA3-FDB4-CB5B01681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4FA45EE-184A-88D8-5A79-86F55D02EC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ECE17AB-FB77-3CE7-E789-6E5951765B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B61E8E3-8678-444A-82BC-B653B5254A22}" type="datetimeFigureOut">
              <a:rPr lang="pt-BR" smtClean="0"/>
              <a:t>05/12/2025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7BC2103-2CB4-E80D-3312-98AB136555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42EC713-500C-DB62-BE9F-725B8F9489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C942000-4B06-4600-8269-2DEB9D7891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6374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Diagrama&#10;&#10;O conteúdo gerado por IA pode estar incorreto.">
            <a:extLst>
              <a:ext uri="{FF2B5EF4-FFF2-40B4-BE49-F238E27FC236}">
                <a16:creationId xmlns:a16="http://schemas.microsoft.com/office/drawing/2014/main" id="{ECCE525B-11A7-4392-78A9-B0B877B317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D9A868E-127E-8318-3E07-E1B693BC24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4096" y="1854199"/>
            <a:ext cx="5190186" cy="2202646"/>
          </a:xfrm>
        </p:spPr>
        <p:txBody>
          <a:bodyPr>
            <a:normAutofit/>
          </a:bodyPr>
          <a:lstStyle/>
          <a:p>
            <a:pPr algn="l"/>
            <a:r>
              <a:rPr lang="pt-BR" dirty="0">
                <a:solidFill>
                  <a:schemeClr val="accent3">
                    <a:lumMod val="50000"/>
                  </a:schemeClr>
                </a:solidFill>
                <a:latin typeface="Impact" panose="020B0806030902050204" pitchFamily="34" charset="0"/>
              </a:rPr>
              <a:t>TÍTULO DA APRESENTAÇÃO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9A1C391-5961-A53F-33C3-8330F02C97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71977" y="4945486"/>
            <a:ext cx="1159099" cy="399245"/>
          </a:xfrm>
        </p:spPr>
        <p:txBody>
          <a:bodyPr>
            <a:normAutofit fontScale="92500"/>
          </a:bodyPr>
          <a:lstStyle/>
          <a:p>
            <a:r>
              <a:rPr lang="pt-BR" dirty="0">
                <a:solidFill>
                  <a:schemeClr val="bg1"/>
                </a:solidFill>
                <a:latin typeface="Impact" panose="020B0806030902050204" pitchFamily="34" charset="0"/>
              </a:rPr>
              <a:t>Autores;</a:t>
            </a:r>
          </a:p>
        </p:txBody>
      </p:sp>
    </p:spTree>
    <p:extLst>
      <p:ext uri="{BB962C8B-B14F-4D97-AF65-F5344CB8AC3E}">
        <p14:creationId xmlns:p14="http://schemas.microsoft.com/office/powerpoint/2010/main" val="17269543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631088-609B-FD9B-37AD-74A6062575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ntendo Aplicativo&#10;&#10;O conteúdo gerado por IA pode estar incorreto.">
            <a:extLst>
              <a:ext uri="{FF2B5EF4-FFF2-40B4-BE49-F238E27FC236}">
                <a16:creationId xmlns:a16="http://schemas.microsoft.com/office/drawing/2014/main" id="{4569A2E5-C5A1-C6F3-FD83-17AF0D9FC9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AC1B413-978D-57A7-EACF-8A6A3113AD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" y="-689377"/>
            <a:ext cx="8105104" cy="1817137"/>
          </a:xfrm>
        </p:spPr>
        <p:txBody>
          <a:bodyPr>
            <a:normAutofit/>
          </a:bodyPr>
          <a:lstStyle/>
          <a:p>
            <a:pPr algn="l"/>
            <a:r>
              <a:rPr lang="pt-BR" sz="3200" dirty="0">
                <a:solidFill>
                  <a:schemeClr val="bg1"/>
                </a:solidFill>
                <a:latin typeface="Impact" panose="020B0806030902050204" pitchFamily="34" charset="0"/>
              </a:rPr>
              <a:t>Nome do tópico/ Assunto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B7420A8-2F94-3043-5831-BAF5A6A30B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71977" y="4945486"/>
            <a:ext cx="1159099" cy="399245"/>
          </a:xfrm>
        </p:spPr>
        <p:txBody>
          <a:bodyPr>
            <a:normAutofit fontScale="92500"/>
          </a:bodyPr>
          <a:lstStyle/>
          <a:p>
            <a:r>
              <a:rPr lang="pt-BR" dirty="0">
                <a:solidFill>
                  <a:schemeClr val="bg1"/>
                </a:solidFill>
                <a:latin typeface="Impact" panose="020B0806030902050204" pitchFamily="34" charset="0"/>
              </a:rPr>
              <a:t>Autores;</a:t>
            </a:r>
          </a:p>
        </p:txBody>
      </p:sp>
    </p:spTree>
    <p:extLst>
      <p:ext uri="{BB962C8B-B14F-4D97-AF65-F5344CB8AC3E}">
        <p14:creationId xmlns:p14="http://schemas.microsoft.com/office/powerpoint/2010/main" val="37466557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4EEB55-74C8-0297-57CE-3265A0690E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ntendo Aplicativo&#10;&#10;O conteúdo gerado por IA pode estar incorreto.">
            <a:extLst>
              <a:ext uri="{FF2B5EF4-FFF2-40B4-BE49-F238E27FC236}">
                <a16:creationId xmlns:a16="http://schemas.microsoft.com/office/drawing/2014/main" id="{1894EA22-0BE6-F75F-1955-62529EB027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6BEEE78-F464-45AD-844A-892FB77541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" y="-689377"/>
            <a:ext cx="8105104" cy="1817137"/>
          </a:xfrm>
        </p:spPr>
        <p:txBody>
          <a:bodyPr>
            <a:normAutofit/>
          </a:bodyPr>
          <a:lstStyle/>
          <a:p>
            <a:pPr algn="l"/>
            <a:r>
              <a:rPr lang="pt-BR" sz="3200" dirty="0">
                <a:solidFill>
                  <a:schemeClr val="bg1"/>
                </a:solidFill>
                <a:latin typeface="Impact" panose="020B0806030902050204" pitchFamily="34" charset="0"/>
              </a:rPr>
              <a:t>Nome do tópico/ Assunto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A205E6B-D774-A2AE-5D15-5944E60C1B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71977" y="4945486"/>
            <a:ext cx="1159099" cy="399245"/>
          </a:xfrm>
        </p:spPr>
        <p:txBody>
          <a:bodyPr>
            <a:normAutofit fontScale="92500"/>
          </a:bodyPr>
          <a:lstStyle/>
          <a:p>
            <a:r>
              <a:rPr lang="pt-BR" dirty="0">
                <a:solidFill>
                  <a:schemeClr val="bg1"/>
                </a:solidFill>
                <a:latin typeface="Impact" panose="020B0806030902050204" pitchFamily="34" charset="0"/>
              </a:rPr>
              <a:t>Autores;</a:t>
            </a:r>
          </a:p>
        </p:txBody>
      </p:sp>
    </p:spTree>
    <p:extLst>
      <p:ext uri="{BB962C8B-B14F-4D97-AF65-F5344CB8AC3E}">
        <p14:creationId xmlns:p14="http://schemas.microsoft.com/office/powerpoint/2010/main" val="12002974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12C5A-693C-749D-1B84-B7BBA1A936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ntendo Aplicativo&#10;&#10;O conteúdo gerado por IA pode estar incorreto.">
            <a:extLst>
              <a:ext uri="{FF2B5EF4-FFF2-40B4-BE49-F238E27FC236}">
                <a16:creationId xmlns:a16="http://schemas.microsoft.com/office/drawing/2014/main" id="{BC50E243-6578-A9CE-9888-E83C659011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5FF432E0-4DC6-AA7D-1021-9676E2C146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" y="-689377"/>
            <a:ext cx="8105104" cy="1817137"/>
          </a:xfrm>
        </p:spPr>
        <p:txBody>
          <a:bodyPr>
            <a:normAutofit/>
          </a:bodyPr>
          <a:lstStyle/>
          <a:p>
            <a:pPr algn="l"/>
            <a:r>
              <a:rPr lang="pt-BR" sz="3200" dirty="0">
                <a:solidFill>
                  <a:schemeClr val="bg1"/>
                </a:solidFill>
                <a:latin typeface="Impact" panose="020B0806030902050204" pitchFamily="34" charset="0"/>
              </a:rPr>
              <a:t>Nome do tópico/ Assunto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9B7226B-EA84-1F25-BC9E-789EFF4322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71977" y="4945486"/>
            <a:ext cx="1159099" cy="399245"/>
          </a:xfrm>
        </p:spPr>
        <p:txBody>
          <a:bodyPr>
            <a:normAutofit fontScale="92500"/>
          </a:bodyPr>
          <a:lstStyle/>
          <a:p>
            <a:r>
              <a:rPr lang="pt-BR" dirty="0">
                <a:solidFill>
                  <a:schemeClr val="bg1"/>
                </a:solidFill>
                <a:latin typeface="Impact" panose="020B0806030902050204" pitchFamily="34" charset="0"/>
              </a:rPr>
              <a:t>Autores;</a:t>
            </a:r>
          </a:p>
        </p:txBody>
      </p:sp>
    </p:spTree>
    <p:extLst>
      <p:ext uri="{BB962C8B-B14F-4D97-AF65-F5344CB8AC3E}">
        <p14:creationId xmlns:p14="http://schemas.microsoft.com/office/powerpoint/2010/main" val="36923578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DF0FF3-D339-2B8E-B323-4703BC9EA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Diagrama&#10;&#10;O conteúdo gerado por IA pode estar incorreto.">
            <a:extLst>
              <a:ext uri="{FF2B5EF4-FFF2-40B4-BE49-F238E27FC236}">
                <a16:creationId xmlns:a16="http://schemas.microsoft.com/office/drawing/2014/main" id="{5831FED7-33F5-510E-1526-41E3FF5D86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D2BED57-1E53-472C-847B-70BD3FD7B5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75796" y="3232597"/>
            <a:ext cx="4692203" cy="1043188"/>
          </a:xfrm>
        </p:spPr>
        <p:txBody>
          <a:bodyPr/>
          <a:lstStyle/>
          <a:p>
            <a:r>
              <a:rPr lang="pt-BR" dirty="0">
                <a:solidFill>
                  <a:schemeClr val="accent3">
                    <a:lumMod val="50000"/>
                  </a:schemeClr>
                </a:solidFill>
                <a:latin typeface="Impact" panose="020B0806030902050204" pitchFamily="34" charset="0"/>
              </a:rPr>
              <a:t>OBRIGADO (A)</a:t>
            </a:r>
          </a:p>
        </p:txBody>
      </p:sp>
    </p:spTree>
    <p:extLst>
      <p:ext uri="{BB962C8B-B14F-4D97-AF65-F5344CB8AC3E}">
        <p14:creationId xmlns:p14="http://schemas.microsoft.com/office/powerpoint/2010/main" val="305238021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30</Words>
  <Application>Microsoft Office PowerPoint</Application>
  <PresentationFormat>Widescreen</PresentationFormat>
  <Paragraphs>9</Paragraphs>
  <Slides>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10" baseType="lpstr">
      <vt:lpstr>Aptos</vt:lpstr>
      <vt:lpstr>Aptos Display</vt:lpstr>
      <vt:lpstr>Arial</vt:lpstr>
      <vt:lpstr>Impact</vt:lpstr>
      <vt:lpstr>Tema do Office</vt:lpstr>
      <vt:lpstr>TÍTULO DA APRESENTAÇÃO</vt:lpstr>
      <vt:lpstr>Nome do tópico/ Assunto</vt:lpstr>
      <vt:lpstr>Nome do tópico/ Assunto</vt:lpstr>
      <vt:lpstr>Nome do tópico/ Assunto</vt:lpstr>
      <vt:lpstr>OBRIGADO (A)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Sara Lima</dc:creator>
  <cp:lastModifiedBy>Sara Lima</cp:lastModifiedBy>
  <cp:revision>1</cp:revision>
  <dcterms:created xsi:type="dcterms:W3CDTF">2025-12-05T18:07:44Z</dcterms:created>
  <dcterms:modified xsi:type="dcterms:W3CDTF">2025-12-05T19:01:14Z</dcterms:modified>
</cp:coreProperties>
</file>