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692E"/>
    <a:srgbClr val="C11117"/>
    <a:srgbClr val="B30000"/>
    <a:srgbClr val="276886"/>
    <a:srgbClr val="F1443D"/>
    <a:srgbClr val="036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09/12/2025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OBJETIVO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REFERÊNCIAS  </a:t>
            </a: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METODOLOGIA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CONCLUSÃO</a:t>
            </a: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81857" y="1326553"/>
            <a:ext cx="3864555" cy="253159"/>
          </a:xfrm>
          <a:prstGeom prst="rect">
            <a:avLst/>
          </a:prstGeom>
          <a:solidFill>
            <a:srgbClr val="46692E"/>
          </a:solidFill>
          <a:ln>
            <a:solidFill>
              <a:srgbClr val="46692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RESULTADOS E DISCUSSÃO</a:t>
            </a: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11DA278-747A-A5B4-FDB9-F21CBDE79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11" y="-30241"/>
            <a:ext cx="2095468" cy="10302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Estagiario01</dc:creator>
  <cp:lastModifiedBy>Sara Lima</cp:lastModifiedBy>
  <cp:revision>9</cp:revision>
  <dcterms:modified xsi:type="dcterms:W3CDTF">2025-12-09T14:03:46Z</dcterms:modified>
</cp:coreProperties>
</file>