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5737E2-E4F3-BDCC-379C-D18C03C86D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2A2C0F-3559-D165-A23F-229FFA26B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DAFB7F-6083-CEE3-B6ED-7D86882C2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7EEC4A-434F-F059-D232-E522D7CC4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A13427-8C67-69A0-3849-3A4356112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609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CC3D9-5435-F881-5EB8-487BBF21C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ECD5C8-CD6F-BCAB-9B47-E7637EE66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C57D155-8E66-A693-4E40-6E321B81D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49F7CD-7EEB-0EC8-C994-61A321A24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B07FB5-1145-6986-2751-74C630E64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0707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56F8AA-A49D-20E3-3576-763931EF3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7CF833-87FC-34B8-82AA-1AAF91183F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FE40CEB-9C1B-6D3A-488E-3634E5FE6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BEB986-4356-3DCB-E4A1-0A10F396C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F1B0F3-5CCF-D815-0A84-E67B29AF1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518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59DDB5-757E-3FB0-9247-F715BFF0F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46A45C-67D9-E422-1620-ED2970222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CA73366-B71C-B106-DE27-AF3A8DF46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9B8EFD7-D303-90AC-39F9-914846BC3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A20DDB-5A04-3434-CFAC-FD1E81AF6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771A83-7ECA-1AEA-5292-996A269B4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9641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E929F-12E1-F2D2-6ACD-46436F446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2107A6-420B-E419-9C18-CCE9004A86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240B4D-E7B6-658A-C558-2B206F7B8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BBA83D4-F051-77C1-B85B-35DED80F4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E526199-DEE6-E034-A2C8-9D023AFB4D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155A810-91D9-587B-5601-925391532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F101CCF-7081-3065-A80E-960AF9D52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DFBFC07-4112-CE59-66EE-18B41951B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7751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17D02A-394B-94CC-8E0C-890D99E38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AB1351-8A56-12DC-2115-9A10D5F43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2325F3F-5446-7199-6B41-E31BA9513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E338317-A72B-800C-3EBC-FFB9D831B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6493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86B2C66-0301-7B32-DEEB-74D164ECB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1C7978A-F38A-F6BC-2EF3-E18596916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1381E3-EEAE-D9B0-16BB-700D3149B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010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F8BCBC-49C2-0657-8FED-33EA6EFC5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4364880-2731-43CB-D714-E6E404CBF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84D9177-DA52-6472-1A64-316383C4F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CD57E52-C4CA-9F76-7127-6FBCFC3B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5362CD-8279-941E-16C8-8AEAB1D4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BD90E1-CAAF-DAA1-499F-363CD6033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683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02831-4B32-7D32-6BA6-DBD7F0F84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61A4F2B-E54A-6EEE-4C87-F4303C9D663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064228-D1F3-F802-81BE-28575FF3E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9207F5A-F982-1346-7527-407672083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55D78A-156B-2BC2-4826-F505D01CD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131F59-6FFA-E0DC-BA5F-2FEC02190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989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E6E908-9B66-FF10-3A23-E8941457B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711398-56EA-B710-9679-5E3E4CE4DB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5EC5A8-F582-F67B-B5CB-CEB40CFAA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C83C18-64DF-5A09-05A4-0C57691C1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267EB4-8262-3D2E-C8C0-BF7B5DA20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03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4F1C54F-EF65-8A1B-6553-AA65888F76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4679B4E-AFC4-E746-294A-F0B2FB226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928938-AD25-BA4C-9CA7-48459453F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A6EE5A-8B6D-2EA5-8308-704F4DF68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C45D49-BF8F-E8F9-41A4-A088EB700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0664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6EF0C3E-0B72-4468-56BC-7E09347D5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1BC22C8-9F1F-DC8E-BE33-6DE8501D5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C15DA5-1890-AB0B-34D9-E41A53605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A4D83E-EA98-45F2-9C9B-F1CD9C10D32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FA4E91-862A-A56D-FF67-558276919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65E293-EB5E-5E8C-741B-7F5B3FDD2E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312CD5-4E30-492A-9708-1C72A572D8C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511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972D47-85C4-A26F-7F03-54995B5CAC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1BE4049-FA2D-C662-68F6-1C7F6DC49F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D3001E8-F252-CF86-1C65-A8B3C4516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AB7C5C3-5685-0131-7CA9-D5436FCA8138}"/>
              </a:ext>
            </a:extLst>
          </p:cNvPr>
          <p:cNvSpPr txBox="1"/>
          <p:nvPr/>
        </p:nvSpPr>
        <p:spPr>
          <a:xfrm>
            <a:off x="228600" y="1905000"/>
            <a:ext cx="712449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Tema: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76B2EED-357C-432A-8F34-B42B6D07BEE9}"/>
              </a:ext>
            </a:extLst>
          </p:cNvPr>
          <p:cNvSpPr txBox="1"/>
          <p:nvPr/>
        </p:nvSpPr>
        <p:spPr>
          <a:xfrm>
            <a:off x="157163" y="4037366"/>
            <a:ext cx="616267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Nome dos Autores: </a:t>
            </a:r>
          </a:p>
        </p:txBody>
      </p:sp>
    </p:spTree>
    <p:extLst>
      <p:ext uri="{BB962C8B-B14F-4D97-AF65-F5344CB8AC3E}">
        <p14:creationId xmlns:p14="http://schemas.microsoft.com/office/powerpoint/2010/main" val="960623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C81E0-2345-4AAA-6EC8-6F9509D4C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FD550F-21D5-C53A-D3DD-3DF4FAFC30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0B7CF5E-C834-D2E7-F8E1-807EF6B61B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9C5270-D8E9-268A-C8C4-0BC39DE3E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769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EB929-12F8-6B35-8FB0-A4A35FAA2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26283D-AA6B-990E-15D0-2926F56F52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FB63CCD-7B4F-B566-5467-A2060D986A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91951B4-F941-2818-78BE-90D39573D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53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7FD5F-4B75-ACE5-12E3-2CC1F9829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7282EB-C618-2129-9CAF-7B2C62F5E8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FF86BD-21F3-D29D-2A9C-FF53ACFD9F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012419D-45DE-780D-CF66-297596AFC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725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04EE3-27ED-459B-D01B-A55667ECB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2111A-8BAC-88E7-9623-E49944BFC3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316DA4-40F9-9390-D5F7-AD9F3D428F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E769E1F-A449-B788-1721-C3DC373EAB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3D80D98-6D9F-3EC9-9782-20710957C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591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Pereira Silva</dc:creator>
  <cp:lastModifiedBy>Felipe Pereira Silva</cp:lastModifiedBy>
  <cp:revision>1</cp:revision>
  <dcterms:created xsi:type="dcterms:W3CDTF">2026-10-20T13:38:54Z</dcterms:created>
  <dcterms:modified xsi:type="dcterms:W3CDTF">2026-10-20T13:45:12Z</dcterms:modified>
</cp:coreProperties>
</file>