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63" r:id="rId4"/>
    <p:sldId id="264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4267"/>
    <a:srgbClr val="328E6B"/>
    <a:srgbClr val="D67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8BEF3D-8EA5-4F85-8A71-F06E875D04CB}" v="1" dt="2026-03-23T14:21:51.6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4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o Henrique Alves Cordeiro" userId="722beefd5c178548" providerId="LiveId" clId="{2F941328-54D9-40D8-A67E-20D299AEC811}"/>
    <pc:docChg chg="undo custSel modSld">
      <pc:chgData name="Heleno Henrique Alves Cordeiro" userId="722beefd5c178548" providerId="LiveId" clId="{2F941328-54D9-40D8-A67E-20D299AEC811}" dt="2023-04-17T15:52:07.837" v="69" actId="208"/>
      <pc:docMkLst>
        <pc:docMk/>
      </pc:docMkLst>
      <pc:sldChg chg="addSp delSp modSp mod setBg modClrScheme chgLayout">
        <pc:chgData name="Heleno Henrique Alves Cordeiro" userId="722beefd5c178548" providerId="LiveId" clId="{2F941328-54D9-40D8-A67E-20D299AEC811}" dt="2023-04-17T15:48:36.844" v="33" actId="207"/>
        <pc:sldMkLst>
          <pc:docMk/>
          <pc:sldMk cId="3509616843" sldId="256"/>
        </pc:sldMkLst>
      </pc:sldChg>
      <pc:sldChg chg="modSp mod">
        <pc:chgData name="Heleno Henrique Alves Cordeiro" userId="722beefd5c178548" providerId="LiveId" clId="{2F941328-54D9-40D8-A67E-20D299AEC811}" dt="2023-04-17T15:50:57.855" v="54" actId="14100"/>
        <pc:sldMkLst>
          <pc:docMk/>
          <pc:sldMk cId="642229861" sldId="257"/>
        </pc:sldMkLst>
      </pc:sldChg>
      <pc:sldChg chg="modSp mod">
        <pc:chgData name="Heleno Henrique Alves Cordeiro" userId="722beefd5c178548" providerId="LiveId" clId="{2F941328-54D9-40D8-A67E-20D299AEC811}" dt="2023-04-17T15:52:07.837" v="69" actId="208"/>
        <pc:sldMkLst>
          <pc:docMk/>
          <pc:sldMk cId="1264534367" sldId="262"/>
        </pc:sldMkLst>
      </pc:sldChg>
      <pc:sldChg chg="modSp mod">
        <pc:chgData name="Heleno Henrique Alves Cordeiro" userId="722beefd5c178548" providerId="LiveId" clId="{2F941328-54D9-40D8-A67E-20D299AEC811}" dt="2023-04-17T15:50:35.681" v="51" actId="14100"/>
        <pc:sldMkLst>
          <pc:docMk/>
          <pc:sldMk cId="1343314942" sldId="263"/>
        </pc:sldMkLst>
      </pc:sldChg>
      <pc:sldChg chg="modSp mod">
        <pc:chgData name="Heleno Henrique Alves Cordeiro" userId="722beefd5c178548" providerId="LiveId" clId="{2F941328-54D9-40D8-A67E-20D299AEC811}" dt="2023-04-17T15:50:30.796" v="50" actId="14100"/>
        <pc:sldMkLst>
          <pc:docMk/>
          <pc:sldMk cId="1365927437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7937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6915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18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920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5488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9187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883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828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7462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71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2152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7328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5154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274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5609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4292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DC4F6-0FA7-4C2B-AAF5-5B994441231F}" type="datetimeFigureOut">
              <a:rPr lang="pt-BR" smtClean="0"/>
              <a:t>23/03/2026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74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F87C3-AEC4-88F8-707A-4D67446CA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199" y="4571999"/>
            <a:ext cx="7673801" cy="1087656"/>
          </a:xfrm>
        </p:spPr>
        <p:txBody>
          <a:bodyPr>
            <a:normAutofit/>
          </a:bodyPr>
          <a:lstStyle/>
          <a:p>
            <a:pPr algn="l"/>
            <a:r>
              <a:rPr lang="pt-BR" sz="4800" dirty="0">
                <a:solidFill>
                  <a:srgbClr val="328E6B"/>
                </a:solidFill>
              </a:rPr>
              <a:t>Título da 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5040EF-935F-AA3A-E838-BEE065FB94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4795" y="5659655"/>
            <a:ext cx="7599205" cy="611896"/>
          </a:xfrm>
        </p:spPr>
        <p:txBody>
          <a:bodyPr>
            <a:normAutofit/>
          </a:bodyPr>
          <a:lstStyle/>
          <a:p>
            <a:pPr algn="l"/>
            <a:r>
              <a:rPr lang="pt-BR" dirty="0">
                <a:solidFill>
                  <a:schemeClr val="tx1"/>
                </a:solidFill>
              </a:rPr>
              <a:t>Autores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586C31E-3FAA-A1F0-34E5-3E04DFBD5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201" y="1674218"/>
            <a:ext cx="7625162" cy="25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616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>
            <a:extLst>
              <a:ext uri="{FF2B5EF4-FFF2-40B4-BE49-F238E27FC236}">
                <a16:creationId xmlns:a16="http://schemas.microsoft.com/office/drawing/2014/main" id="{58A13058-C9CD-5442-C7C4-6359C0245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620" y="470094"/>
            <a:ext cx="64897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 Tópico/Assunto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A78E04E-FB25-A47B-C7D3-D9D30E643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82951" y="325646"/>
            <a:ext cx="2738933" cy="91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29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>
            <a:extLst>
              <a:ext uri="{FF2B5EF4-FFF2-40B4-BE49-F238E27FC236}">
                <a16:creationId xmlns:a16="http://schemas.microsoft.com/office/drawing/2014/main" id="{58A13058-C9CD-5442-C7C4-6359C0245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620" y="470094"/>
            <a:ext cx="64897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 Tópico/Assunto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B905852-5D16-BE52-008A-AE8542E4B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82951" y="325646"/>
            <a:ext cx="2738933" cy="91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14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>
            <a:extLst>
              <a:ext uri="{FF2B5EF4-FFF2-40B4-BE49-F238E27FC236}">
                <a16:creationId xmlns:a16="http://schemas.microsoft.com/office/drawing/2014/main" id="{58A13058-C9CD-5442-C7C4-6359C0245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620" y="470094"/>
            <a:ext cx="64897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 Tópico/Assunto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80C308B-B08D-E798-D001-8544F6A90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82951" y="325646"/>
            <a:ext cx="2738933" cy="91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927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F673AE1-EA1F-A61E-AA60-DA73F0C30C06}"/>
              </a:ext>
            </a:extLst>
          </p:cNvPr>
          <p:cNvSpPr/>
          <p:nvPr/>
        </p:nvSpPr>
        <p:spPr>
          <a:xfrm>
            <a:off x="3247054" y="1356622"/>
            <a:ext cx="485914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8800" b="0" cap="none" spc="0" dirty="0">
                <a:ln w="0"/>
                <a:solidFill>
                  <a:srgbClr val="328E6B"/>
                </a:solidFill>
                <a:effectLst>
                  <a:reflection blurRad="6350" stA="53000" endA="300" endPos="35500" dir="5400000" sy="-90000" algn="bl" rotWithShape="0"/>
                </a:effectLst>
              </a:rPr>
              <a:t>Obrigado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EC79CB66-DD3C-CA38-E70D-80CD8066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8396" y="3429000"/>
            <a:ext cx="332159" cy="379610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F4FD69CE-E95A-04C6-7B64-FCA1923401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98395" y="4015947"/>
            <a:ext cx="332159" cy="332159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98B753FC-F341-FE5B-A031-6D755D6F7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98394" y="4555444"/>
            <a:ext cx="332158" cy="37961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9D42E19-ADCF-A700-6DCD-2460F11A0CF4}"/>
              </a:ext>
            </a:extLst>
          </p:cNvPr>
          <p:cNvSpPr txBox="1"/>
          <p:nvPr/>
        </p:nvSpPr>
        <p:spPr>
          <a:xfrm>
            <a:off x="1726549" y="3439278"/>
            <a:ext cx="398526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90DFF6F-767B-F548-4DB2-23C77BA7F452}"/>
              </a:ext>
            </a:extLst>
          </p:cNvPr>
          <p:cNvSpPr txBox="1"/>
          <p:nvPr/>
        </p:nvSpPr>
        <p:spPr>
          <a:xfrm>
            <a:off x="1726549" y="3989052"/>
            <a:ext cx="39852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105A0E9-FCA0-760E-6843-A7ABA239D9FC}"/>
              </a:ext>
            </a:extLst>
          </p:cNvPr>
          <p:cNvSpPr txBox="1"/>
          <p:nvPr/>
        </p:nvSpPr>
        <p:spPr>
          <a:xfrm>
            <a:off x="1726549" y="4570861"/>
            <a:ext cx="39852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Redes</a:t>
            </a:r>
            <a:r>
              <a:rPr lang="pt-B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Sociais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06BE32E-25DF-A2F6-6F27-B68A20A356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82951" y="325646"/>
            <a:ext cx="2738933" cy="91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3436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</TotalTime>
  <Words>24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Facetado</vt:lpstr>
      <vt:lpstr>Título da Apresentação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>Leonardo Lucena</dc:creator>
  <cp:lastModifiedBy>Heleno Henrique Alves Cordeiro</cp:lastModifiedBy>
  <cp:revision>7</cp:revision>
  <dcterms:created xsi:type="dcterms:W3CDTF">2023-01-25T15:38:01Z</dcterms:created>
  <dcterms:modified xsi:type="dcterms:W3CDTF">2026-03-23T14:21:53Z</dcterms:modified>
</cp:coreProperties>
</file>