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09F70-A4B9-0250-5AED-825AE511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33DF7D-FAD8-94E0-9AEB-3E7CB8358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BF63B8-78F3-86BF-3770-203DB14E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E3D69-0827-EBDA-69D7-F41C61C4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007D5E-6758-826C-6934-741A7213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9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AC613-D1D4-3917-1D79-027EEF27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4E5652-C0BE-B2D5-A7CA-415C84623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A1A22-E672-5827-36E1-598B81B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28035A-680D-BDC9-E62F-639AB03E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5C46E-2B94-13DE-00D0-134F593B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00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68E99C-79F0-34EA-9D5E-BBA0A8215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3052CB-425E-336A-33F2-C130339B1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4627A8-F4A1-256C-A021-C6E95F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374FDF-7D37-62C8-A0BE-1A83447F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3BA838-202F-8AD5-2530-2B7720D2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3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585A6-7A93-0086-1EB9-1CBF6BCF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C8154-A646-59FF-C2C3-D381E346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14662-F4E7-FC61-62F5-6D2193F3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30FDAC-A35D-3E05-6DEA-4C257582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4DC11-93DA-6ECE-B65A-D9C58A9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62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9A704-6D8D-A1DB-ADD6-A4D7CC69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38C937-44A2-C401-9B51-971B6AFE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186037-723E-48A0-CA29-5E85F50F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709AE0-BE25-6ACB-F733-5764A8E2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777F5C-60AD-964F-7307-46C162E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21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59681-65AE-D9C8-045E-C0BBB11A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A2F110-13D9-1FDE-81D2-2BEAD7DF6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DD62BE-25FA-B084-E207-A33D5CF56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731F9F-0E39-23F7-84EE-392F7E6B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35ADE3-1992-2B39-A3AB-BC9453C6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82FF41-B4C3-3C37-1A96-4CC57B6C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D337A-43AD-0D20-54E1-E09D596C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C63B6C-8F7B-31D2-3DFE-080A64AC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367EC7-0893-312E-45C0-822E6F435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571FB0-B492-4227-3C1E-876409F9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2BA781A-031E-5C20-AB9E-D9C1FF30C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899496-3B6F-6CD3-7A34-3B14D8D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CFF7E5-FB62-F4F7-C79A-661FF322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F64F27-25E2-7520-FC4E-2450F855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5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BB98-A6BD-4405-AEAE-C52641A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5894CA-71C7-CE00-B46F-FB929C66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01B337E-7A00-0686-855C-9AD8CF3A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E959DC-F906-F14E-2A8E-9E4F5FC5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186B23-44B9-190F-8E7B-6F5418D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B4E7DE-AEC3-2341-9652-2F41F1C4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F26A4E-F979-AD8A-CD8B-8CD41F3F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64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ED2AF-D287-18C6-AE3A-5753E745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0BFE76-44C3-DA3E-0B01-EA0CC410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E001E4-E934-6E2C-F519-9EA19B286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14DB47-984A-A180-59D2-6777CF48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50D6AB-38C0-A3A0-BFBB-A89B65E1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F68E7D-A9EC-2DF3-AA99-0DBFBA88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602F4-8630-1E75-6CD6-6423C8B3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B484926-1811-8F24-A6C6-C3080112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9440B9-13FB-BD4F-07B7-E9BB6EEF3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45C7FA-4DA7-070B-4133-392C9FE2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30B20A-D06D-E56E-1886-36926C35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CC8B21-8628-FDFA-24E1-5FA993F8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85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331499-3C60-5CC8-D0B3-EE9EE389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2B493-3B8E-A53A-5313-E09278B8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31EF46-1FE9-7A02-F3DC-1AB827FC2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4251D-540D-4244-8E40-D89A950E7BED}" type="datetimeFigureOut">
              <a:rPr lang="pt-BR" smtClean="0"/>
              <a:t>08/01/2026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D4871-697B-1C1D-929A-5D23F8D98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BE96AF-52DD-22F6-2A7A-036C34597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4B723-396C-4CC9-8317-BF7847E36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0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45CF3-75B0-9AE2-AFB5-CE91D3402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DD727-3D81-DA79-14EE-FB71122A6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la de celular&#10;&#10;O conteúdo gerado por IA pode estar incorreto.">
            <a:extLst>
              <a:ext uri="{FF2B5EF4-FFF2-40B4-BE49-F238E27FC236}">
                <a16:creationId xmlns:a16="http://schemas.microsoft.com/office/drawing/2014/main" id="{9C6753AB-B569-B262-95E7-F57076CF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8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14EF4-6D71-B300-3303-9C933271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Gráfico, Gráfico de dispersão&#10;&#10;O conteúdo gerado por IA pode estar incorreto.">
            <a:extLst>
              <a:ext uri="{FF2B5EF4-FFF2-40B4-BE49-F238E27FC236}">
                <a16:creationId xmlns:a16="http://schemas.microsoft.com/office/drawing/2014/main" id="{B791614A-3642-EC4C-0466-066489943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35118" cy="6774874"/>
          </a:xfrm>
        </p:spPr>
      </p:pic>
    </p:spTree>
    <p:extLst>
      <p:ext uri="{BB962C8B-B14F-4D97-AF65-F5344CB8AC3E}">
        <p14:creationId xmlns:p14="http://schemas.microsoft.com/office/powerpoint/2010/main" val="263088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332B9-ECC4-9974-5F3B-524E4BA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C0FE430-EE72-587C-8F7D-FC57CFCDB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846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3083F-857D-1D3D-4119-A4F889C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DC7BF346-B553-67F7-F216-29124A7A7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4640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Pereira Silva</dc:creator>
  <cp:lastModifiedBy>Felipe Pereira Silva</cp:lastModifiedBy>
  <cp:revision>1</cp:revision>
  <dcterms:created xsi:type="dcterms:W3CDTF">2026-01-08T12:02:29Z</dcterms:created>
  <dcterms:modified xsi:type="dcterms:W3CDTF">2026-01-08T12:06:13Z</dcterms:modified>
</cp:coreProperties>
</file>