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C4F06-C148-752F-FA94-A5606C0D7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9C36B7-3975-828A-AED9-00A4CBC43C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D60E7B-8C42-5D51-A7CB-5E7A6C86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934B96-0517-9B2B-BC29-D166341C5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DB9139-32EF-943A-4D09-5D722D20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917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77F0D8-FA5C-2C37-047D-0C7C56EF5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DCAF3D-C4B7-84F9-70CC-FE7DEEA13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4EB543-6DE7-5915-AC30-0DCE72F95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1BDFB2-2A35-98D3-E7FC-8E4D382AD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A4FA2F-074D-9383-339B-6BFF7B7A3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7900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48C7DD-3BA7-B22C-A603-04D2E9681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3709499-4C27-746C-A422-CD213DEC2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C25929-CD28-EAF3-DB02-0E5DE6CDC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6957B3-4C17-F73A-E8D6-E5E80BDEA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32A544-1330-E181-C9E8-070C89CC7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55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CFF1E-7F8B-4FCD-2311-0CAEF1009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FA890C-FEF2-1E61-A1E3-193F4C8B8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E78D89-F7CA-24C5-A77E-44E85750D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D67E0F-59B3-C751-F3AB-D153B9320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4F2585-97D6-9647-1B4B-FF54F6D49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D3DCCE-F861-6DFF-EE45-9566D471B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66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01FF8-2106-FAC8-68A2-A65C7262C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BF383B-B6A2-D663-1684-B42BC30CC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637D7E-D48B-2301-30F2-9814940F3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AC656A9-C40E-14A2-69A7-4F11710B25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0FF9BFF-D0B9-12CF-B95A-82393A23F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3441148-8117-A17B-0D1D-A4D725584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49364A-506A-AFD0-940F-8C4D508DD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7E944E-2205-A4E6-036C-A40317BD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897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9FFD6-48B3-FA43-C65F-BE1BD489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ED5528-BAD2-0292-B120-B0E0FFCB1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FFF96D-1118-9B74-A98B-268421B19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37B369-34E9-2742-0ED4-1431FA45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91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45F55A4-2852-4256-360D-2FA82131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8231BEA-A231-6E1E-6D8E-507A9C87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DF03CCD-A695-5150-BECB-B0B2D2141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475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58014-58CC-DFE6-68DF-1821170C4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20DAA9-1132-016A-33B2-43304B1EA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8B7DD1F-DA58-D542-739A-9C909141D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3D079F-23B3-5CD4-7CA8-54BB244C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D6BFF3-4D4E-0205-29A2-0BDA0804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C4DD913-2143-B12C-B4E9-A67ACCB51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195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B2224-BD16-59D1-34AE-5473F2994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D781528-06BB-796E-D630-C8E73295DC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FFCC18-C8EB-4253-FEF4-435F06631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0CFC249-62F3-3297-7436-084EFCE9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1C644F-90E6-768A-4B94-CF37CE43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391984-B6AE-6BC7-EC37-416B5FB40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594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E8B10-A5A8-664C-2262-C8D9BA4A0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E5CEED2-6E61-2E19-4E77-F42801155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166C6A-A539-6CEE-F131-9D30B13B1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9670EE-108E-C46C-C2B1-9F5C547F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472D91-F1DC-80D3-2DEE-887C317B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5270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16531AB-8394-B33A-5CA8-6C36CD019A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723370-53C2-074F-00BC-803377468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8604BA-A8DA-6F32-979D-7230159A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8D1EF8-9C47-F417-BA08-B9EA49289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C852BC-30D1-2572-BDF5-340D4D425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2271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FFFC9DE-309F-7028-0E0F-A46D605CA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D08F5D-DAD3-338E-61BD-54DB2BB7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255915-F761-84C0-FB53-77F0BD5527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90A959-24A5-4A83-A60E-81DC39AF247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E5F03-8724-E1A0-A3A0-489AACA8E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8D687D-AE5E-B596-E781-E54102E4E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2F74AD-CB1D-4750-A873-9406FCB3322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6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15AD2-80C9-1947-1B8D-717BD7A89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85F3C2E-0890-8207-EE2C-E0CC64764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53" y="294967"/>
            <a:ext cx="3854667" cy="1297859"/>
          </a:xfrm>
          <a:prstGeom prst="rect">
            <a:avLst/>
          </a:prstGeom>
        </p:spPr>
      </p:pic>
      <p:sp>
        <p:nvSpPr>
          <p:cNvPr id="6" name="Google Shape;170;p1">
            <a:extLst>
              <a:ext uri="{FF2B5EF4-FFF2-40B4-BE49-F238E27FC236}">
                <a16:creationId xmlns:a16="http://schemas.microsoft.com/office/drawing/2014/main" id="{1D0C3B55-EBE8-7084-0A48-32CC82ABD347}"/>
              </a:ext>
            </a:extLst>
          </p:cNvPr>
          <p:cNvSpPr txBox="1"/>
          <p:nvPr/>
        </p:nvSpPr>
        <p:spPr>
          <a:xfrm>
            <a:off x="8960951" y="3917498"/>
            <a:ext cx="1751430" cy="651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pt-BR" sz="28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Autores</a:t>
            </a:r>
            <a:endParaRPr dirty="0"/>
          </a:p>
        </p:txBody>
      </p:sp>
      <p:sp>
        <p:nvSpPr>
          <p:cNvPr id="7" name="Google Shape;171;p1">
            <a:extLst>
              <a:ext uri="{FF2B5EF4-FFF2-40B4-BE49-F238E27FC236}">
                <a16:creationId xmlns:a16="http://schemas.microsoft.com/office/drawing/2014/main" id="{8EF75004-69DE-99F1-B290-46E3CBFABA4C}"/>
              </a:ext>
            </a:extLst>
          </p:cNvPr>
          <p:cNvSpPr txBox="1"/>
          <p:nvPr/>
        </p:nvSpPr>
        <p:spPr>
          <a:xfrm>
            <a:off x="4011563" y="1798923"/>
            <a:ext cx="6700818" cy="101375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pt-BR" sz="5400" b="0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Título da apresentação</a:t>
            </a:r>
            <a:endParaRPr sz="5400" dirty="0"/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CB635F08-088E-9FF1-FECE-49F68748AD93}"/>
              </a:ext>
            </a:extLst>
          </p:cNvPr>
          <p:cNvCxnSpPr/>
          <p:nvPr/>
        </p:nvCxnSpPr>
        <p:spPr>
          <a:xfrm flipH="1">
            <a:off x="4444181" y="3429000"/>
            <a:ext cx="6268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316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D43FDB-ED75-3A0D-3AA2-FB62CBF5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1;p1">
            <a:extLst>
              <a:ext uri="{FF2B5EF4-FFF2-40B4-BE49-F238E27FC236}">
                <a16:creationId xmlns:a16="http://schemas.microsoft.com/office/drawing/2014/main" id="{AC0B6DB2-7E6B-ACBB-DB4B-91ED2BFC7D26}"/>
              </a:ext>
            </a:extLst>
          </p:cNvPr>
          <p:cNvSpPr txBox="1"/>
          <p:nvPr/>
        </p:nvSpPr>
        <p:spPr>
          <a:xfrm>
            <a:off x="2467898" y="265091"/>
            <a:ext cx="6700818" cy="101375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85000"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lt1"/>
              </a:buClr>
              <a:buSzPts val="4400"/>
            </a:pPr>
            <a:r>
              <a:rPr lang="pt-BR" sz="5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187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13E121-4174-47AB-6C02-0B4314110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1;p1">
            <a:extLst>
              <a:ext uri="{FF2B5EF4-FFF2-40B4-BE49-F238E27FC236}">
                <a16:creationId xmlns:a16="http://schemas.microsoft.com/office/drawing/2014/main" id="{0C6963DC-A800-7C3F-41BB-6AC276E9084C}"/>
              </a:ext>
            </a:extLst>
          </p:cNvPr>
          <p:cNvSpPr txBox="1"/>
          <p:nvPr/>
        </p:nvSpPr>
        <p:spPr>
          <a:xfrm>
            <a:off x="2467898" y="265091"/>
            <a:ext cx="6700818" cy="101375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85000"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lt1"/>
              </a:buClr>
              <a:buSzPts val="4400"/>
            </a:pPr>
            <a:r>
              <a:rPr lang="pt-BR" sz="5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11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C0B9BA-0A61-6012-B2A3-F399FE7D7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1;p1">
            <a:extLst>
              <a:ext uri="{FF2B5EF4-FFF2-40B4-BE49-F238E27FC236}">
                <a16:creationId xmlns:a16="http://schemas.microsoft.com/office/drawing/2014/main" id="{AB2839B1-7C9E-1CCA-BC95-EFC01FED3FCB}"/>
              </a:ext>
            </a:extLst>
          </p:cNvPr>
          <p:cNvSpPr txBox="1"/>
          <p:nvPr/>
        </p:nvSpPr>
        <p:spPr>
          <a:xfrm>
            <a:off x="2467898" y="265091"/>
            <a:ext cx="6700818" cy="101375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85000"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lt1"/>
              </a:buClr>
              <a:buSzPts val="4400"/>
            </a:pPr>
            <a:r>
              <a:rPr lang="pt-BR" sz="5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805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1C406D-32C1-9D9F-5D9E-BF62F7727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1;p1">
            <a:extLst>
              <a:ext uri="{FF2B5EF4-FFF2-40B4-BE49-F238E27FC236}">
                <a16:creationId xmlns:a16="http://schemas.microsoft.com/office/drawing/2014/main" id="{7820D18E-ADAF-48DE-B912-B3736ADF604F}"/>
              </a:ext>
            </a:extLst>
          </p:cNvPr>
          <p:cNvSpPr txBox="1"/>
          <p:nvPr/>
        </p:nvSpPr>
        <p:spPr>
          <a:xfrm>
            <a:off x="2467898" y="265091"/>
            <a:ext cx="6700818" cy="1013759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b" anchorCtr="0">
            <a:normAutofit fontScale="85000" lnSpcReduction="10000"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lt1"/>
              </a:buClr>
              <a:buSzPts val="4400"/>
            </a:pPr>
            <a:r>
              <a:rPr lang="pt-BR" sz="540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Tópico/Assunto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466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EEFA1C-3023-B2BA-04C8-4BC9EFC45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p5">
            <a:extLst>
              <a:ext uri="{FF2B5EF4-FFF2-40B4-BE49-F238E27FC236}">
                <a16:creationId xmlns:a16="http://schemas.microsoft.com/office/drawing/2014/main" id="{4E2AF64E-8697-D97B-E63A-861C59667EFD}"/>
              </a:ext>
            </a:extLst>
          </p:cNvPr>
          <p:cNvSpPr txBox="1"/>
          <p:nvPr/>
        </p:nvSpPr>
        <p:spPr>
          <a:xfrm>
            <a:off x="2619289" y="3248769"/>
            <a:ext cx="2307000" cy="3303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Nome do apresentador</a:t>
            </a:r>
            <a:endParaRPr dirty="0"/>
          </a:p>
        </p:txBody>
      </p:sp>
      <p:sp>
        <p:nvSpPr>
          <p:cNvPr id="3" name="Google Shape;209;p5">
            <a:extLst>
              <a:ext uri="{FF2B5EF4-FFF2-40B4-BE49-F238E27FC236}">
                <a16:creationId xmlns:a16="http://schemas.microsoft.com/office/drawing/2014/main" id="{DBCED863-44FE-0907-28AB-C2BC8318DBA0}"/>
              </a:ext>
            </a:extLst>
          </p:cNvPr>
          <p:cNvSpPr txBox="1"/>
          <p:nvPr/>
        </p:nvSpPr>
        <p:spPr>
          <a:xfrm>
            <a:off x="2658012" y="3691893"/>
            <a:ext cx="878100" cy="3303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E-mail</a:t>
            </a:r>
            <a:endParaRPr dirty="0"/>
          </a:p>
        </p:txBody>
      </p:sp>
      <p:grpSp>
        <p:nvGrpSpPr>
          <p:cNvPr id="4" name="Google Shape;210;p5" descr="Ícone de Pessoa">
            <a:extLst>
              <a:ext uri="{FF2B5EF4-FFF2-40B4-BE49-F238E27FC236}">
                <a16:creationId xmlns:a16="http://schemas.microsoft.com/office/drawing/2014/main" id="{BFFF70BD-2568-0315-9C1B-D6121613EC8C}"/>
              </a:ext>
            </a:extLst>
          </p:cNvPr>
          <p:cNvGrpSpPr/>
          <p:nvPr/>
        </p:nvGrpSpPr>
        <p:grpSpPr>
          <a:xfrm>
            <a:off x="2347533" y="3238841"/>
            <a:ext cx="297505" cy="297504"/>
            <a:chOff x="1334697" y="4580661"/>
            <a:chExt cx="360000" cy="360000"/>
          </a:xfrm>
        </p:grpSpPr>
        <p:grpSp>
          <p:nvGrpSpPr>
            <p:cNvPr id="17" name="Google Shape;211;p5">
              <a:extLst>
                <a:ext uri="{FF2B5EF4-FFF2-40B4-BE49-F238E27FC236}">
                  <a16:creationId xmlns:a16="http://schemas.microsoft.com/office/drawing/2014/main" id="{E5BE0C68-A6C4-594F-64C7-AAD6A7AFC008}"/>
                </a:ext>
              </a:extLst>
            </p:cNvPr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</p:grpSpPr>
          <p:sp>
            <p:nvSpPr>
              <p:cNvPr id="19" name="Google Shape;212;p5">
                <a:extLst>
                  <a:ext uri="{FF2B5EF4-FFF2-40B4-BE49-F238E27FC236}">
                    <a16:creationId xmlns:a16="http://schemas.microsoft.com/office/drawing/2014/main" id="{80C27058-6566-C17B-F20D-4339C930B7FF}"/>
                  </a:ext>
                </a:extLst>
              </p:cNvPr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14300" h="114300" extrusionOk="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solidFill>
                <a:srgbClr val="52A629"/>
              </a:solidFill>
              <a:ln w="23800" cap="flat" cmpd="sng">
                <a:solidFill>
                  <a:schemeClr val="bg1">
                    <a:lumMod val="50000"/>
                  </a:schemeClr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" name="Google Shape;213;p5">
                <a:extLst>
                  <a:ext uri="{FF2B5EF4-FFF2-40B4-BE49-F238E27FC236}">
                    <a16:creationId xmlns:a16="http://schemas.microsoft.com/office/drawing/2014/main" id="{0D56D80B-3FB7-A56E-25BD-CA9330096395}"/>
                  </a:ext>
                </a:extLst>
              </p:cNvPr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80975" h="66675" extrusionOk="0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solidFill>
                <a:srgbClr val="52A629"/>
              </a:solidFill>
              <a:ln w="23800" cap="flat" cmpd="sng">
                <a:solidFill>
                  <a:schemeClr val="bg1">
                    <a:lumMod val="50000"/>
                  </a:schemeClr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8" name="Google Shape;214;p5">
              <a:extLst>
                <a:ext uri="{FF2B5EF4-FFF2-40B4-BE49-F238E27FC236}">
                  <a16:creationId xmlns:a16="http://schemas.microsoft.com/office/drawing/2014/main" id="{EB4F28B0-EF80-A36E-5A4D-54ECCF290A61}"/>
                </a:ext>
              </a:extLst>
            </p:cNvPr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5" name="Google Shape;215;p5" descr="Ícone de Email">
            <a:extLst>
              <a:ext uri="{FF2B5EF4-FFF2-40B4-BE49-F238E27FC236}">
                <a16:creationId xmlns:a16="http://schemas.microsoft.com/office/drawing/2014/main" id="{D1786556-173A-AFF7-8663-5F3C2CA67EEC}"/>
              </a:ext>
            </a:extLst>
          </p:cNvPr>
          <p:cNvGrpSpPr/>
          <p:nvPr/>
        </p:nvGrpSpPr>
        <p:grpSpPr>
          <a:xfrm>
            <a:off x="2360927" y="3691638"/>
            <a:ext cx="297503" cy="297503"/>
            <a:chOff x="1334697" y="5102537"/>
            <a:chExt cx="360000" cy="360000"/>
          </a:xfrm>
        </p:grpSpPr>
        <p:grpSp>
          <p:nvGrpSpPr>
            <p:cNvPr id="13" name="Google Shape;216;p5">
              <a:extLst>
                <a:ext uri="{FF2B5EF4-FFF2-40B4-BE49-F238E27FC236}">
                  <a16:creationId xmlns:a16="http://schemas.microsoft.com/office/drawing/2014/main" id="{0FFF42E6-CC6B-FC55-A2E2-0458FBFAB3C3}"/>
                </a:ext>
              </a:extLst>
            </p:cNvPr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15" name="Google Shape;217;p5">
                <a:extLst>
                  <a:ext uri="{FF2B5EF4-FFF2-40B4-BE49-F238E27FC236}">
                    <a16:creationId xmlns:a16="http://schemas.microsoft.com/office/drawing/2014/main" id="{46C2B1CC-E782-17B9-57F4-C2975609654A}"/>
                  </a:ext>
                </a:extLst>
              </p:cNvPr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 extrusionOk="0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00" cap="flat" cmpd="sng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" name="Google Shape;218;p5">
                <a:extLst>
                  <a:ext uri="{FF2B5EF4-FFF2-40B4-BE49-F238E27FC236}">
                    <a16:creationId xmlns:a16="http://schemas.microsoft.com/office/drawing/2014/main" id="{5D3ECABD-CB7A-F00C-4187-367319A518FB}"/>
                  </a:ext>
                </a:extLst>
              </p:cNvPr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61925" extrusionOk="0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solidFill>
                <a:srgbClr val="52A629"/>
              </a:solidFill>
              <a:ln w="23800" cap="flat" cmpd="sng">
                <a:solidFill>
                  <a:schemeClr val="bg1">
                    <a:lumMod val="50000"/>
                  </a:schemeClr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>
                <a:defPPr>
                  <a:defRPr lang="pt-B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4" name="Google Shape;219;p5">
              <a:extLst>
                <a:ext uri="{FF2B5EF4-FFF2-40B4-BE49-F238E27FC236}">
                  <a16:creationId xmlns:a16="http://schemas.microsoft.com/office/drawing/2014/main" id="{8A734459-5081-0574-EBE3-95BA2E1E3508}"/>
                </a:ext>
              </a:extLst>
            </p:cNvPr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/>
              <a:ahLst/>
              <a:cxnLst/>
              <a:rect l="l" t="t" r="r" b="b"/>
              <a:pathLst>
                <a:path w="360000" h="360000" extrusionOk="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 cmpd="sng">
              <a:solidFill>
                <a:schemeClr val="bg1">
                  <a:lumMod val="50000"/>
                </a:scheme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>
                <a:defRPr lang="pt-B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9" name="Google Shape;221;p5">
            <a:extLst>
              <a:ext uri="{FF2B5EF4-FFF2-40B4-BE49-F238E27FC236}">
                <a16:creationId xmlns:a16="http://schemas.microsoft.com/office/drawing/2014/main" id="{81CDE8B2-A1D7-7B24-912F-32BC23385C98}"/>
              </a:ext>
            </a:extLst>
          </p:cNvPr>
          <p:cNvSpPr/>
          <p:nvPr/>
        </p:nvSpPr>
        <p:spPr>
          <a:xfrm>
            <a:off x="2347533" y="4204609"/>
            <a:ext cx="320655" cy="296862"/>
          </a:xfrm>
          <a:custGeom>
            <a:avLst/>
            <a:gdLst/>
            <a:ahLst/>
            <a:cxnLst/>
            <a:rect l="l" t="t" r="r" b="b"/>
            <a:pathLst>
              <a:path w="360000" h="360000" extrusionOk="0">
                <a:moveTo>
                  <a:pt x="360000" y="172694"/>
                </a:moveTo>
                <a:lnTo>
                  <a:pt x="360000" y="360000"/>
                </a:lnTo>
                <a:lnTo>
                  <a:pt x="0" y="360000"/>
                </a:lnTo>
                <a:lnTo>
                  <a:pt x="0" y="0"/>
                </a:lnTo>
                <a:lnTo>
                  <a:pt x="185104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223;p5">
            <a:extLst>
              <a:ext uri="{FF2B5EF4-FFF2-40B4-BE49-F238E27FC236}">
                <a16:creationId xmlns:a16="http://schemas.microsoft.com/office/drawing/2014/main" id="{EF866B9F-5BD3-63C1-7050-DAE9B496A22F}"/>
              </a:ext>
            </a:extLst>
          </p:cNvPr>
          <p:cNvSpPr txBox="1"/>
          <p:nvPr/>
        </p:nvSpPr>
        <p:spPr>
          <a:xfrm>
            <a:off x="2666351" y="4176818"/>
            <a:ext cx="1269998" cy="33020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pt-BR" sz="1600" b="1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Rede social</a:t>
            </a:r>
            <a:endParaRPr dirty="0"/>
          </a:p>
        </p:txBody>
      </p:sp>
      <p:pic>
        <p:nvPicPr>
          <p:cNvPr id="12" name="Google Shape;224;p5" descr="Conexões">
            <a:extLst>
              <a:ext uri="{FF2B5EF4-FFF2-40B4-BE49-F238E27FC236}">
                <a16:creationId xmlns:a16="http://schemas.microsoft.com/office/drawing/2014/main" id="{43FA4266-B2F2-17D9-2F81-32C775FF84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8000" y="4230009"/>
            <a:ext cx="300188" cy="277813"/>
          </a:xfrm>
          <a:prstGeom prst="rect">
            <a:avLst/>
          </a:prstGeom>
          <a:noFill/>
          <a:ln w="9525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" name="Google Shape;225;p5">
            <a:extLst>
              <a:ext uri="{FF2B5EF4-FFF2-40B4-BE49-F238E27FC236}">
                <a16:creationId xmlns:a16="http://schemas.microsoft.com/office/drawing/2014/main" id="{15793FE0-C069-EB5D-098B-87ABB32B3F1A}"/>
              </a:ext>
            </a:extLst>
          </p:cNvPr>
          <p:cNvSpPr txBox="1"/>
          <p:nvPr/>
        </p:nvSpPr>
        <p:spPr>
          <a:xfrm>
            <a:off x="1347203" y="1642255"/>
            <a:ext cx="572200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pt-BR" sz="4000" b="1" i="0" u="none" strike="noStrike" cap="none" dirty="0">
                <a:latin typeface="Times New Roman"/>
                <a:ea typeface="Times New Roman"/>
                <a:cs typeface="Times New Roman"/>
                <a:sym typeface="Times New Roman"/>
              </a:rPr>
              <a:t>Obrigado pela atenção! </a:t>
            </a:r>
            <a:endParaRPr b="1" dirty="0"/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92808DB-F202-3C37-B0B4-2DE4CDC913F2}"/>
              </a:ext>
            </a:extLst>
          </p:cNvPr>
          <p:cNvCxnSpPr/>
          <p:nvPr/>
        </p:nvCxnSpPr>
        <p:spPr>
          <a:xfrm flipH="1">
            <a:off x="1503225" y="2721077"/>
            <a:ext cx="6268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9278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34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Empresa</dc:creator>
  <cp:lastModifiedBy>Empresa</cp:lastModifiedBy>
  <cp:revision>1</cp:revision>
  <dcterms:created xsi:type="dcterms:W3CDTF">2026-09-18T16:40:01Z</dcterms:created>
  <dcterms:modified xsi:type="dcterms:W3CDTF">2026-09-18T17:12:17Z</dcterms:modified>
</cp:coreProperties>
</file>