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A3"/>
    <a:srgbClr val="FF6C5D"/>
    <a:srgbClr val="B5EAE1"/>
    <a:srgbClr val="FF778C"/>
    <a:srgbClr val="FA6B38"/>
    <a:srgbClr val="2F5B7E"/>
    <a:srgbClr val="006DFC"/>
    <a:srgbClr val="F1443D"/>
    <a:srgbClr val="399C72"/>
    <a:srgbClr val="3355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2DC7D-0368-4662-AE80-CF93DB992C96}" v="1" dt="2022-08-24T13:03:50.4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4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e Frutuoso Soares Matos" userId="ba223f32d7362539" providerId="LiveId" clId="{35B01829-C898-4A1F-92D0-5F396925EDD6}"/>
    <pc:docChg chg="modSld">
      <pc:chgData name="Melisse Frutuoso Soares Matos" userId="ba223f32d7362539" providerId="LiveId" clId="{35B01829-C898-4A1F-92D0-5F396925EDD6}" dt="2022-05-23T17:21:27.439" v="6" actId="207"/>
      <pc:docMkLst>
        <pc:docMk/>
      </pc:docMkLst>
      <pc:sldChg chg="modSp mod">
        <pc:chgData name="Melisse Frutuoso Soares Matos" userId="ba223f32d7362539" providerId="LiveId" clId="{35B01829-C898-4A1F-92D0-5F396925EDD6}" dt="2022-05-23T17:21:27.439" v="6" actId="207"/>
        <pc:sldMkLst>
          <pc:docMk/>
          <pc:sldMk cId="0" sldId="257"/>
        </pc:sldMkLst>
        <pc:spChg chg="mod">
          <ac:chgData name="Melisse Frutuoso Soares Matos" userId="ba223f32d7362539" providerId="LiveId" clId="{35B01829-C898-4A1F-92D0-5F396925EDD6}" dt="2022-05-23T17:21:05.745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35B01829-C898-4A1F-92D0-5F396925EDD6}" dt="2022-05-23T17:21:10.938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35B01829-C898-4A1F-92D0-5F396925EDD6}" dt="2022-05-23T17:21:27.439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35B01829-C898-4A1F-92D0-5F396925EDD6}" dt="2022-05-23T17:21:15.433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35B01829-C898-4A1F-92D0-5F396925EDD6}" dt="2022-05-23T17:21:24.116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35B01829-C898-4A1F-92D0-5F396925EDD6}" dt="2022-05-23T17:21:20.121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35B01829-C898-4A1F-92D0-5F396925EDD6}" dt="2022-05-23T17:20:43.78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0405D54F-3015-41EB-8DB3-7C5424059DE2}"/>
    <pc:docChg chg="modSld">
      <pc:chgData name="Melisse Frutuoso Soares Matos" userId="ba223f32d7362539" providerId="LiveId" clId="{0405D54F-3015-41EB-8DB3-7C5424059DE2}" dt="2022-06-17T18:49:44.762" v="6" actId="207"/>
      <pc:docMkLst>
        <pc:docMk/>
      </pc:docMkLst>
      <pc:sldChg chg="modSp mod">
        <pc:chgData name="Melisse Frutuoso Soares Matos" userId="ba223f32d7362539" providerId="LiveId" clId="{0405D54F-3015-41EB-8DB3-7C5424059DE2}" dt="2022-06-17T18:49:44.762" v="6" actId="207"/>
        <pc:sldMkLst>
          <pc:docMk/>
          <pc:sldMk cId="0" sldId="257"/>
        </pc:sldMkLst>
        <pc:spChg chg="mod">
          <ac:chgData name="Melisse Frutuoso Soares Matos" userId="ba223f32d7362539" providerId="LiveId" clId="{0405D54F-3015-41EB-8DB3-7C5424059DE2}" dt="2022-06-17T18:49:27.842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0405D54F-3015-41EB-8DB3-7C5424059DE2}" dt="2022-06-17T18:49:31.284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0405D54F-3015-41EB-8DB3-7C5424059DE2}" dt="2022-06-17T18:49:44.762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0405D54F-3015-41EB-8DB3-7C5424059DE2}" dt="2022-06-17T18:49:34.592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0405D54F-3015-41EB-8DB3-7C5424059DE2}" dt="2022-06-17T18:49:41.237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0405D54F-3015-41EB-8DB3-7C5424059DE2}" dt="2022-06-17T18:49:38.192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0405D54F-3015-41EB-8DB3-7C5424059DE2}" dt="2022-06-17T18:48:52.8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Leonardo Lucena" userId="0c18717037ebe6c0" providerId="LiveId" clId="{9962DC7D-0368-4662-AE80-CF93DB992C96}"/>
    <pc:docChg chg="modSld">
      <pc:chgData name="Leonardo Lucena" userId="0c18717037ebe6c0" providerId="LiveId" clId="{9962DC7D-0368-4662-AE80-CF93DB992C96}" dt="2022-08-24T13:03:50.439" v="0" actId="14826"/>
      <pc:docMkLst>
        <pc:docMk/>
      </pc:docMkLst>
      <pc:sldChg chg="modSp">
        <pc:chgData name="Leonardo Lucena" userId="0c18717037ebe6c0" providerId="LiveId" clId="{9962DC7D-0368-4662-AE80-CF93DB992C96}" dt="2022-08-24T13:03:50.439" v="0" actId="14826"/>
        <pc:sldMkLst>
          <pc:docMk/>
          <pc:sldMk cId="0" sldId="257"/>
        </pc:sldMkLst>
        <pc:picChg chg="mod">
          <ac:chgData name="Leonardo Lucena" userId="0c18717037ebe6c0" providerId="LiveId" clId="{9962DC7D-0368-4662-AE80-CF93DB992C96}" dt="2022-08-24T13:03:50.439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Melisse Frutuoso Soares Matos" userId="ba223f32d7362539" providerId="LiveId" clId="{C4CE204C-6E7E-492D-A8A2-4EE0D1AAB777}"/>
    <pc:docChg chg="modSld">
      <pc:chgData name="Melisse Frutuoso Soares Matos" userId="ba223f32d7362539" providerId="LiveId" clId="{C4CE204C-6E7E-492D-A8A2-4EE0D1AAB777}" dt="2022-07-18T11:18:18.650" v="6" actId="207"/>
      <pc:docMkLst>
        <pc:docMk/>
      </pc:docMkLst>
      <pc:sldChg chg="modSp mod">
        <pc:chgData name="Melisse Frutuoso Soares Matos" userId="ba223f32d7362539" providerId="LiveId" clId="{C4CE204C-6E7E-492D-A8A2-4EE0D1AAB777}" dt="2022-07-18T11:18:18.650" v="6" actId="207"/>
        <pc:sldMkLst>
          <pc:docMk/>
          <pc:sldMk cId="0" sldId="257"/>
        </pc:sldMkLst>
        <pc:spChg chg="mod">
          <ac:chgData name="Melisse Frutuoso Soares Matos" userId="ba223f32d7362539" providerId="LiveId" clId="{C4CE204C-6E7E-492D-A8A2-4EE0D1AAB777}" dt="2022-07-18T11:17:54.953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Melisse Frutuoso Soares Matos" userId="ba223f32d7362539" providerId="LiveId" clId="{C4CE204C-6E7E-492D-A8A2-4EE0D1AAB777}" dt="2022-07-18T11:18:00.939" v="2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Melisse Frutuoso Soares Matos" userId="ba223f32d7362539" providerId="LiveId" clId="{C4CE204C-6E7E-492D-A8A2-4EE0D1AAB777}" dt="2022-07-18T11:18:18.650" v="6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Melisse Frutuoso Soares Matos" userId="ba223f32d7362539" providerId="LiveId" clId="{C4CE204C-6E7E-492D-A8A2-4EE0D1AAB777}" dt="2022-07-18T11:18:05.679" v="3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Melisse Frutuoso Soares Matos" userId="ba223f32d7362539" providerId="LiveId" clId="{C4CE204C-6E7E-492D-A8A2-4EE0D1AAB777}" dt="2022-07-18T11:18:13.691" v="5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Melisse Frutuoso Soares Matos" userId="ba223f32d7362539" providerId="LiveId" clId="{C4CE204C-6E7E-492D-A8A2-4EE0D1AAB777}" dt="2022-07-18T11:18:10.448" v="4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Melisse Frutuoso Soares Matos" userId="ba223f32d7362539" providerId="LiveId" clId="{C4CE204C-6E7E-492D-A8A2-4EE0D1AAB777}" dt="2022-07-18T11:17:31.572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Estagiário 03 IME" userId="ce550b7d989d068c" providerId="LiveId" clId="{CB62713B-F0E9-4B18-99E1-6F86E4BA526C}"/>
    <pc:docChg chg="modSld">
      <pc:chgData name="Estagiário 03 IME" userId="ce550b7d989d068c" providerId="LiveId" clId="{CB62713B-F0E9-4B18-99E1-6F86E4BA526C}" dt="2022-08-08T12:51:41.284" v="8" actId="207"/>
      <pc:docMkLst>
        <pc:docMk/>
      </pc:docMkLst>
      <pc:sldChg chg="modSp mod">
        <pc:chgData name="Estagiário 03 IME" userId="ce550b7d989d068c" providerId="LiveId" clId="{CB62713B-F0E9-4B18-99E1-6F86E4BA526C}" dt="2022-08-08T12:51:41.284" v="8" actId="207"/>
        <pc:sldMkLst>
          <pc:docMk/>
          <pc:sldMk cId="0" sldId="257"/>
        </pc:sldMkLst>
        <pc:spChg chg="mod">
          <ac:chgData name="Estagiário 03 IME" userId="ce550b7d989d068c" providerId="LiveId" clId="{CB62713B-F0E9-4B18-99E1-6F86E4BA526C}" dt="2022-08-08T12:50:54.862" v="3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Estagiário 03 IME" userId="ce550b7d989d068c" providerId="LiveId" clId="{CB62713B-F0E9-4B18-99E1-6F86E4BA526C}" dt="2022-08-08T12:51:15.879" v="4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Estagiário 03 IME" userId="ce550b7d989d068c" providerId="LiveId" clId="{CB62713B-F0E9-4B18-99E1-6F86E4BA526C}" dt="2022-08-08T12:51:41.284" v="8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Estagiário 03 IME" userId="ce550b7d989d068c" providerId="LiveId" clId="{CB62713B-F0E9-4B18-99E1-6F86E4BA526C}" dt="2022-08-08T12:51:22.467" v="5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Estagiário 03 IME" userId="ce550b7d989d068c" providerId="LiveId" clId="{CB62713B-F0E9-4B18-99E1-6F86E4BA526C}" dt="2022-08-08T12:51:34.332" v="7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Estagiário 03 IME" userId="ce550b7d989d068c" providerId="LiveId" clId="{CB62713B-F0E9-4B18-99E1-6F86E4BA526C}" dt="2022-08-08T12:51:29.700" v="6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Estagiário 03 IME" userId="ce550b7d989d068c" providerId="LiveId" clId="{CB62713B-F0E9-4B18-99E1-6F86E4BA526C}" dt="2022-08-08T12:44:43.603" v="2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  <pc:docChgLst>
    <pc:chgData name="Amanda Arrais França" userId="9ca397880b12d485" providerId="LiveId" clId="{7F325C88-5ED0-4FCA-AFCF-D92B2D461C19}"/>
    <pc:docChg chg="modSld">
      <pc:chgData name="Amanda Arrais França" userId="9ca397880b12d485" providerId="LiveId" clId="{7F325C88-5ED0-4FCA-AFCF-D92B2D461C19}" dt="2022-03-14T18:50:48.267" v="6" actId="207"/>
      <pc:docMkLst>
        <pc:docMk/>
      </pc:docMkLst>
      <pc:sldChg chg="modSp mod">
        <pc:chgData name="Amanda Arrais França" userId="9ca397880b12d485" providerId="LiveId" clId="{7F325C88-5ED0-4FCA-AFCF-D92B2D461C19}" dt="2022-03-14T18:50:48.267" v="6" actId="207"/>
        <pc:sldMkLst>
          <pc:docMk/>
          <pc:sldMk cId="0" sldId="257"/>
        </pc:sldMkLst>
        <pc:spChg chg="mod">
          <ac:chgData name="Amanda Arrais França" userId="9ca397880b12d485" providerId="LiveId" clId="{7F325C88-5ED0-4FCA-AFCF-D92B2D461C19}" dt="2022-03-14T18:50:33.758" v="1" actId="207"/>
          <ac:spMkLst>
            <pc:docMk/>
            <pc:sldMk cId="0" sldId="257"/>
            <ac:spMk id="8" creationId="{0578D33D-0C58-45A5-B666-F39914B50EE5}"/>
          </ac:spMkLst>
        </pc:spChg>
        <pc:spChg chg="mod">
          <ac:chgData name="Amanda Arrais França" userId="9ca397880b12d485" providerId="LiveId" clId="{7F325C88-5ED0-4FCA-AFCF-D92B2D461C19}" dt="2022-03-14T18:50:45.197" v="5" actId="207"/>
          <ac:spMkLst>
            <pc:docMk/>
            <pc:sldMk cId="0" sldId="257"/>
            <ac:spMk id="15" creationId="{703E33D5-6E05-46FC-BA77-E0E4AC0B6CE6}"/>
          </ac:spMkLst>
        </pc:spChg>
        <pc:spChg chg="mod">
          <ac:chgData name="Amanda Arrais França" userId="9ca397880b12d485" providerId="LiveId" clId="{7F325C88-5ED0-4FCA-AFCF-D92B2D461C19}" dt="2022-03-14T18:50:41.428" v="4" actId="207"/>
          <ac:spMkLst>
            <pc:docMk/>
            <pc:sldMk cId="0" sldId="257"/>
            <ac:spMk id="23" creationId="{B4D170EF-6503-426D-8A82-378BB577FDC4}"/>
          </ac:spMkLst>
        </pc:spChg>
        <pc:spChg chg="mod">
          <ac:chgData name="Amanda Arrais França" userId="9ca397880b12d485" providerId="LiveId" clId="{7F325C88-5ED0-4FCA-AFCF-D92B2D461C19}" dt="2022-03-14T18:50:48.267" v="6" actId="207"/>
          <ac:spMkLst>
            <pc:docMk/>
            <pc:sldMk cId="0" sldId="257"/>
            <ac:spMk id="34" creationId="{6CD9078D-4FDF-443F-8779-FE0D6D16E015}"/>
          </ac:spMkLst>
        </pc:spChg>
        <pc:spChg chg="mod">
          <ac:chgData name="Amanda Arrais França" userId="9ca397880b12d485" providerId="LiveId" clId="{7F325C88-5ED0-4FCA-AFCF-D92B2D461C19}" dt="2022-03-14T18:50:38.972" v="3" actId="207"/>
          <ac:spMkLst>
            <pc:docMk/>
            <pc:sldMk cId="0" sldId="257"/>
            <ac:spMk id="49" creationId="{E716B626-5231-4940-AD8C-E6AE8E96D779}"/>
          </ac:spMkLst>
        </pc:spChg>
        <pc:spChg chg="mod">
          <ac:chgData name="Amanda Arrais França" userId="9ca397880b12d485" providerId="LiveId" clId="{7F325C88-5ED0-4FCA-AFCF-D92B2D461C19}" dt="2022-03-14T18:50:36.788" v="2" actId="207"/>
          <ac:spMkLst>
            <pc:docMk/>
            <pc:sldMk cId="0" sldId="257"/>
            <ac:spMk id="75" creationId="{765510DE-E720-4A84-9BBD-4B15F2A9B422}"/>
          </ac:spMkLst>
        </pc:spChg>
        <pc:picChg chg="mod">
          <ac:chgData name="Amanda Arrais França" userId="9ca397880b12d485" providerId="LiveId" clId="{7F325C88-5ED0-4FCA-AFCF-D92B2D461C19}" dt="2022-03-14T18:49:42.905" v="0" actId="14826"/>
          <ac:picMkLst>
            <pc:docMk/>
            <pc:sldMk cId="0" sldId="257"/>
            <ac:picMk id="4" creationId="{367A62CF-D976-4546-9564-A4E29C0829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rgbClr val="009B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rgbClr val="009B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/>
        </p:nvSpPr>
        <p:spPr>
          <a:xfrm>
            <a:off x="1036975" y="276053"/>
            <a:ext cx="9029056" cy="409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112103" y="1348730"/>
            <a:ext cx="3701170" cy="253159"/>
          </a:xfrm>
          <a:prstGeom prst="rect">
            <a:avLst/>
          </a:prstGeom>
          <a:solidFill>
            <a:srgbClr val="009BA3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122183" y="4295133"/>
            <a:ext cx="3680589" cy="253159"/>
          </a:xfrm>
          <a:prstGeom prst="rect">
            <a:avLst/>
          </a:prstGeom>
          <a:solidFill>
            <a:srgbClr val="009BA3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26020" y="3213663"/>
            <a:ext cx="4050622" cy="243285"/>
          </a:xfrm>
          <a:prstGeom prst="rect">
            <a:avLst/>
          </a:prstGeom>
          <a:solidFill>
            <a:srgbClr val="009BA3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739" y="711568"/>
            <a:ext cx="8854330" cy="46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EXEMPLOS: JOFEFA MARIA DA CONCEIÇÃO; LUCAS PEREIRA LOPES; CARINA ANDRADE DE ALMEITA</a:t>
            </a:r>
            <a:endParaRPr lang="pt-BR" altLang="pt-BR" sz="74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106223" y="5380452"/>
            <a:ext cx="3680589" cy="243285"/>
          </a:xfrm>
          <a:prstGeom prst="rect">
            <a:avLst/>
          </a:prstGeom>
          <a:solidFill>
            <a:srgbClr val="009BA3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60986" y="1348730"/>
            <a:ext cx="4066162" cy="253159"/>
          </a:xfrm>
          <a:prstGeom prst="rect">
            <a:avLst/>
          </a:prstGeom>
          <a:solidFill>
            <a:srgbClr val="009BA3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65318" y="1349150"/>
            <a:ext cx="3864555" cy="253159"/>
          </a:xfrm>
          <a:prstGeom prst="rect">
            <a:avLst/>
          </a:prstGeom>
          <a:solidFill>
            <a:srgbClr val="009BA3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83" y="1706163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83" y="4706829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71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51" y="5790787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72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7441" y="1777950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4365" y="3661291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2023)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" name="Imagem 73">
            <a:extLst>
              <a:ext uri="{FF2B5EF4-FFF2-40B4-BE49-F238E27FC236}">
                <a16:creationId xmlns:a16="http://schemas.microsoft.com/office/drawing/2014/main" id="{DF58448C-FBB7-D80C-E1A9-DFBA332DA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2388" y="570817"/>
            <a:ext cx="2232055" cy="556604"/>
          </a:xfrm>
          <a:prstGeom prst="rect">
            <a:avLst/>
          </a:prstGeom>
        </p:spPr>
      </p:pic>
      <p:sp>
        <p:nvSpPr>
          <p:cNvPr id="76" name="CaixaDeTexto 113">
            <a:extLst>
              <a:ext uri="{FF2B5EF4-FFF2-40B4-BE49-F238E27FC236}">
                <a16:creationId xmlns:a16="http://schemas.microsoft.com/office/drawing/2014/main" id="{554B5382-C345-EB9D-D723-F12859420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5022" y="1753435"/>
            <a:ext cx="3763332" cy="303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just" eaLnBrk="1" hangingPunct="1"/>
            <a:r>
              <a:rPr lang="pt-BR" altLang="pt-B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Atenção: Se o seu trabalho for um RELATO DE CASO OU EXPERIÊNCIA, utilize a seguinte estrutura: substitua a seção "Material e Métodos" por "Relato de Caso/Experiência" e a seção "Resultados e Discussão" por "Discussão". Para outros tipos de trabalhos, siga a estrutura padrão: Introdução, Material e Métodos, Resultados e Discussão, Conclusão.</a:t>
            </a:r>
          </a:p>
          <a:p>
            <a:pPr algn="just" eaLnBrk="1" hangingPunct="1"/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313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Empresa</cp:lastModifiedBy>
  <cp:revision>23</cp:revision>
  <dcterms:created xsi:type="dcterms:W3CDTF">2022-02-17T12:13:11Z</dcterms:created>
  <dcterms:modified xsi:type="dcterms:W3CDTF">2026-09-18T14:58:57Z</dcterms:modified>
</cp:coreProperties>
</file>