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jf1gUXpLhrKX1r/FoaqCsinyHL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64AEA-621D-2DCC-EDE3-15848B39F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DE584B-C19D-0DEF-7048-0CE99FA8B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272E11-B151-C830-E5E5-D64D4BDC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6B8732-15CC-3609-9880-DC44D594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3F17D-94AB-19F0-E130-E2E7B91D2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961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14E0C-9D24-A21F-6139-22C4B7E34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7E75AB-3FEA-97C4-4230-8FFB03C58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FA41F9-82E6-C065-5300-6A734F0F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FCF6C4-854A-994A-609B-1C1F3BCB5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6DFD57-41E6-98F9-8814-D3F881E4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19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E88B5-CB61-70F8-C7DF-325032592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2EB6B8-479D-486A-0719-50DF8F192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B17A96-A837-4E45-54DC-19C83C78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6D9B67-7FE1-BA8A-DCB2-1680ED717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25D91E-3DAD-FF42-1F76-062237E1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4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384D0-F15E-06EA-73E4-5EBCA7ED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12C3E6-5248-8F51-2200-E58C3BB4C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53466B-BBE3-96F3-0513-FDDCF215B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8F92D2-043F-1F04-CFE2-9ACD975C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E6E71F-B289-EC51-7E78-2369C854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1EAC03-1218-8FBD-3206-19A121ADD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77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4B0F42-9B48-49E1-F309-0FAF96E2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F8EEA0-1B25-E5E1-7346-D049C1BC9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466050-DABE-13FF-2782-69EC06725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336E007-3A70-360F-10B0-1ABC28A00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B82416-B57C-811E-9EA5-C8107C5CF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50B1406-F64E-1A01-05E0-8155494B8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0B372FC-627F-2D63-57C5-1E4FFB5D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9091A9-5E2E-8D7D-6177-3293EB6F5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069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ED58A4-C947-8012-5E74-3ACC34F3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291F8D6-C1EA-D3CB-F7B1-5C5C28217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8B84C9-F81A-3FEA-AEEF-234CDFC0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FA0C3D0-F87F-1937-A2DF-2C687D36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29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CE7898-A031-AF9E-8CF7-A7C6A57C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1CB3A7-6617-FDF4-5487-0F1EAF709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530F46-58FE-8BF0-EB20-272D5963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357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898564-5A5A-2B05-AEDD-B3C153692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3C436A-546C-E646-3CFB-234DB14C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B50E52-BC6A-87D0-3216-9A2921723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5660E1-1B58-EDED-D2FE-1A26C1137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2CA843-3982-B132-E98E-3B578CF8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22D2E9-95EC-EF95-5CF6-4F981971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021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9A9DA-6B03-2A25-46B5-8DC7E3E60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CCFAFE-6186-79B5-C434-C529B1CFA4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7ED58D-5027-75C1-3E53-A47930A9D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330297-057A-B677-1CF4-754DA4C9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6632BF-9A66-18B0-E2F0-3018CA78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C255C9-7F22-54DE-3C66-E89F11CD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6017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98E0D-01B1-7DEB-0D49-FB266B81D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7E58D2-E0F3-52E5-7284-98E403D7A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F90064-19BC-B7B7-6C8F-D87C401F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EC1B6-11CF-FCA0-AECA-8311C453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A347E8-4E18-F34E-050E-37BFD009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84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880125-B1A8-DEB2-99B0-673DFD913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FF4A4A-7C37-1301-C6E5-378B4D841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AEF0C0-C800-F3E2-39D7-3A9D773B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98AD5E-F65D-F94F-2DFE-66B1EF8C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3AC17D-7FED-22A9-E474-F2FC107E6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232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3814AEC-4713-04AF-FB9C-8447A615D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9AEF68-9D7C-3F2C-71C0-3462D46A0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ABC7A7-4E84-367D-AB2D-1C6172BD1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B43FF5-7963-3EE3-D4EF-2760E10D0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D731B9-27EF-28EC-B330-7288CE2F0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13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">
            <a:extLst>
              <a:ext uri="{FF2B5EF4-FFF2-40B4-BE49-F238E27FC236}">
                <a16:creationId xmlns:a16="http://schemas.microsoft.com/office/drawing/2014/main" id="{AF32FF88-D036-AB37-6494-689C9512A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B3518A6-21D6-3FDF-A1A3-7776B4F825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49A66D-D1A2-8106-DA39-AA2858914CA6}"/>
              </a:ext>
            </a:extLst>
          </p:cNvPr>
          <p:cNvSpPr txBox="1"/>
          <p:nvPr/>
        </p:nvSpPr>
        <p:spPr>
          <a:xfrm>
            <a:off x="256032" y="2551176"/>
            <a:ext cx="3348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DO RESUMO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5B16E6B-E738-8A2B-94E1-AA559F7ECCEC}"/>
              </a:ext>
            </a:extLst>
          </p:cNvPr>
          <p:cNvSpPr txBox="1"/>
          <p:nvPr/>
        </p:nvSpPr>
        <p:spPr>
          <a:xfrm>
            <a:off x="256032" y="4852416"/>
            <a:ext cx="311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Nomes dos autores do resumo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A9ABC8F1-3269-6F3B-B4EF-8D16A4A473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A16E394-6D73-5B93-6A44-F8628422358A}"/>
              </a:ext>
            </a:extLst>
          </p:cNvPr>
          <p:cNvSpPr txBox="1"/>
          <p:nvPr/>
        </p:nvSpPr>
        <p:spPr>
          <a:xfrm>
            <a:off x="1481328" y="2338399"/>
            <a:ext cx="6547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E6AC01"/>
                </a:solidFill>
              </a:rPr>
              <a:t>Orientações para preparo dos slides:</a:t>
            </a:r>
          </a:p>
          <a:p>
            <a:r>
              <a:rPr lang="pt-BR" dirty="0">
                <a:solidFill>
                  <a:srgbClr val="E6AC01"/>
                </a:solidFill>
              </a:rPr>
              <a:t>• Organize os slides conforme os tópicos do resumo.</a:t>
            </a:r>
            <a:br>
              <a:rPr lang="pt-BR" dirty="0">
                <a:solidFill>
                  <a:srgbClr val="E6AC01"/>
                </a:solidFill>
              </a:rPr>
            </a:br>
            <a:r>
              <a:rPr lang="pt-BR" dirty="0">
                <a:solidFill>
                  <a:srgbClr val="E6AC01"/>
                </a:solidFill>
              </a:rPr>
              <a:t>• É permitido inserir mais de um slide por tópico, se necessário.</a:t>
            </a:r>
            <a:br>
              <a:rPr lang="pt-BR" dirty="0">
                <a:solidFill>
                  <a:srgbClr val="E6AC01"/>
                </a:solidFill>
              </a:rPr>
            </a:br>
            <a:r>
              <a:rPr lang="pt-BR" dirty="0">
                <a:solidFill>
                  <a:srgbClr val="E6AC01"/>
                </a:solidFill>
              </a:rPr>
              <a:t>• Tempo de apresentação: </a:t>
            </a:r>
            <a:r>
              <a:rPr lang="pt-BR" b="1" dirty="0">
                <a:solidFill>
                  <a:srgbClr val="E6AC01"/>
                </a:solidFill>
              </a:rPr>
              <a:t>7 a 10 minutos</a:t>
            </a:r>
            <a:r>
              <a:rPr lang="pt-BR" dirty="0">
                <a:solidFill>
                  <a:srgbClr val="E6AC01"/>
                </a:solidFill>
              </a:rPr>
              <a:t>.</a:t>
            </a:r>
          </a:p>
        </p:txBody>
      </p:sp>
      <p:sp>
        <p:nvSpPr>
          <p:cNvPr id="7" name="Google Shape;156;p3">
            <a:extLst>
              <a:ext uri="{FF2B5EF4-FFF2-40B4-BE49-F238E27FC236}">
                <a16:creationId xmlns:a16="http://schemas.microsoft.com/office/drawing/2014/main" id="{9AC46AD7-84B2-E0CC-42DA-8103DF8AC3D9}"/>
              </a:ext>
            </a:extLst>
          </p:cNvPr>
          <p:cNvSpPr txBox="1"/>
          <p:nvPr/>
        </p:nvSpPr>
        <p:spPr>
          <a:xfrm>
            <a:off x="749808" y="466666"/>
            <a:ext cx="5346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Nome</a:t>
            </a: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do Tópico/Assunto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421E1F77-A8BD-25DE-8BCB-2A273936FF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156;p3">
            <a:extLst>
              <a:ext uri="{FF2B5EF4-FFF2-40B4-BE49-F238E27FC236}">
                <a16:creationId xmlns:a16="http://schemas.microsoft.com/office/drawing/2014/main" id="{84E3B545-EA8A-4D05-30B3-1AFB8D628353}"/>
              </a:ext>
            </a:extLst>
          </p:cNvPr>
          <p:cNvSpPr txBox="1"/>
          <p:nvPr/>
        </p:nvSpPr>
        <p:spPr>
          <a:xfrm>
            <a:off x="749808" y="466666"/>
            <a:ext cx="5346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Nome</a:t>
            </a: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do Tópico/Assunto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CCFF7AB8-7AEB-57B7-0C09-1500AF44D9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156;p3">
            <a:extLst>
              <a:ext uri="{FF2B5EF4-FFF2-40B4-BE49-F238E27FC236}">
                <a16:creationId xmlns:a16="http://schemas.microsoft.com/office/drawing/2014/main" id="{A9344B4E-F6E0-E9AD-FB7E-BA9076DF950E}"/>
              </a:ext>
            </a:extLst>
          </p:cNvPr>
          <p:cNvSpPr txBox="1"/>
          <p:nvPr/>
        </p:nvSpPr>
        <p:spPr>
          <a:xfrm>
            <a:off x="749808" y="466666"/>
            <a:ext cx="5346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Nome</a:t>
            </a: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do Tópico/Assunto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/>
          <p:nvPr/>
        </p:nvSpPr>
        <p:spPr>
          <a:xfrm>
            <a:off x="5949757" y="3910566"/>
            <a:ext cx="398526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rgbClr val="1A1A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</a:t>
            </a:r>
            <a:endParaRPr dirty="0"/>
          </a:p>
        </p:txBody>
      </p:sp>
      <p:sp>
        <p:nvSpPr>
          <p:cNvPr id="174" name="Google Shape;174;p5"/>
          <p:cNvSpPr txBox="1"/>
          <p:nvPr/>
        </p:nvSpPr>
        <p:spPr>
          <a:xfrm>
            <a:off x="1726549" y="4570861"/>
            <a:ext cx="398526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Imagem 6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AA35301-4A99-75E3-11AF-FA2C9F018F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36" y="12702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55B9873-BD4D-D7C5-DA2F-002E48F3A3F8}"/>
              </a:ext>
            </a:extLst>
          </p:cNvPr>
          <p:cNvSpPr txBox="1"/>
          <p:nvPr/>
        </p:nvSpPr>
        <p:spPr>
          <a:xfrm>
            <a:off x="987552" y="2780944"/>
            <a:ext cx="42899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OBRIGADO(A)!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84CA45A-F419-C8CF-AF56-AE23FF512DC9}"/>
              </a:ext>
            </a:extLst>
          </p:cNvPr>
          <p:cNvSpPr txBox="1"/>
          <p:nvPr/>
        </p:nvSpPr>
        <p:spPr>
          <a:xfrm>
            <a:off x="1075987" y="4095232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Redes sociais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02BF7F0-AEC0-4056-878A-FB774B3A3271}"/>
              </a:ext>
            </a:extLst>
          </p:cNvPr>
          <p:cNvSpPr txBox="1"/>
          <p:nvPr/>
        </p:nvSpPr>
        <p:spPr>
          <a:xfrm>
            <a:off x="1075987" y="446456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E-mail</a:t>
            </a:r>
          </a:p>
        </p:txBody>
      </p:sp>
      <p:pic>
        <p:nvPicPr>
          <p:cNvPr id="20" name="Gráfico 19" descr="Rede de usuários com preenchimento sólido">
            <a:extLst>
              <a:ext uri="{FF2B5EF4-FFF2-40B4-BE49-F238E27FC236}">
                <a16:creationId xmlns:a16="http://schemas.microsoft.com/office/drawing/2014/main" id="{5422541F-C75F-C690-EA30-53EC9C403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546" y="4140952"/>
            <a:ext cx="275737" cy="275737"/>
          </a:xfrm>
          <a:prstGeom prst="rect">
            <a:avLst/>
          </a:prstGeom>
        </p:spPr>
      </p:pic>
      <p:pic>
        <p:nvPicPr>
          <p:cNvPr id="22" name="Gráfico 21" descr="Envelope com preenchimento sólido">
            <a:extLst>
              <a:ext uri="{FF2B5EF4-FFF2-40B4-BE49-F238E27FC236}">
                <a16:creationId xmlns:a16="http://schemas.microsoft.com/office/drawing/2014/main" id="{3BC64D75-92C7-58AF-74EA-0B3DC6267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702" y="4501277"/>
            <a:ext cx="275737" cy="2757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73</Words>
  <Application>Microsoft Office PowerPoint</Application>
  <PresentationFormat>Widescreen</PresentationFormat>
  <Paragraphs>11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Leonardo Lucena</dc:creator>
  <cp:lastModifiedBy>Iarla Cruz</cp:lastModifiedBy>
  <cp:revision>1</cp:revision>
  <dcterms:created xsi:type="dcterms:W3CDTF">2023-01-25T15:38:01Z</dcterms:created>
  <dcterms:modified xsi:type="dcterms:W3CDTF">2026-02-12T14:23:33Z</dcterms:modified>
</cp:coreProperties>
</file>