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4.xml" ContentType="application/vnd.openxmlformats-officedocument.presentationml.notesSlide+xml"/>
  <Override PartName="/ppt/ink/ink10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062" r:id="rId4"/>
  </p:sldMasterIdLst>
  <p:notesMasterIdLst>
    <p:notesMasterId r:id="rId10"/>
  </p:notesMasterIdLst>
  <p:handoutMasterIdLst>
    <p:handoutMasterId r:id="rId11"/>
  </p:handoutMasterIdLst>
  <p:sldIdLst>
    <p:sldId id="359" r:id="rId5"/>
    <p:sldId id="352" r:id="rId6"/>
    <p:sldId id="360" r:id="rId7"/>
    <p:sldId id="361" r:id="rId8"/>
    <p:sldId id="28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945"/>
    <a:srgbClr val="FDFCFD"/>
    <a:srgbClr val="F6813D"/>
    <a:srgbClr val="2FA558"/>
    <a:srgbClr val="342261"/>
    <a:srgbClr val="005AAF"/>
    <a:srgbClr val="2D2379"/>
    <a:srgbClr val="5B0000"/>
    <a:srgbClr val="000000"/>
    <a:srgbClr val="9D2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E12256-E04D-48FF-B665-3709CCD00272}" v="14" dt="2022-09-07T13:51:21.8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3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1E98896-9955-440B-902F-F09682F5BB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69EB705-186C-42F2-8A16-02A1C42E74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fld id="{4645197B-1579-4374-8951-6DAC1992A0D9}" type="datetime1">
              <a:rPr lang="pt-BR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4105F1B-FFA1-443C-882D-32189263E2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FE70B4D-20D1-4761-B137-B678CB6C83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1D945314-A5D5-4EBE-88CA-94834B0C25DD}" type="slidenum">
              <a:rPr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2:42.6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3B9DF32-3ECF-4EFF-B607-C53929860C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DD88C1-3A1E-414A-A2E5-ACEEB52EF7D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fld id="{0F504FE6-CD68-48ED-BB33-715D8A805C66}" type="datetime1">
              <a:rPr lang="pt-BR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4" name="Espaço Reservado para Imagem do Slide 3">
            <a:extLst>
              <a:ext uri="{FF2B5EF4-FFF2-40B4-BE49-F238E27FC236}">
                <a16:creationId xmlns:a16="http://schemas.microsoft.com/office/drawing/2014/main" id="{C4274524-5814-423D-B4F6-E50BC59ED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1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1DF4B5AF-E536-47C4-99B1-D351320E75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C56C7B-6A47-487C-A34E-42282A1E41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2348000-C1E5-4102-B4E7-F8937168E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30D16845-F6B2-4BB2-91F0-1BF945DD46DF}" type="slidenum">
              <a:rPr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49D77A42-30A0-42CD-9A9F-926DE662EC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D9F8F6D0-05C6-4268-BCD4-716F36EA3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B7A6F3DE-08E4-4F70-9AC2-3390630880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4B52C-EE7E-DB88-3CB1-000E9D8E0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14F9709C-F7AB-476F-E1BE-67169A3C15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BDC80C43-F1CB-195D-1D88-54FA7A8F69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EABF2ECA-816E-D10C-B70B-E19AA63AA2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32134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B2D4F-6F84-9B60-E333-1414DB4AB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D845E9DB-1E29-C594-32E7-CC303CAD57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56714369-6086-1325-E346-E44EC8779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A61856C1-43F5-D573-21D5-F99650BBEE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23460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a imagem do slide 1">
            <a:extLst>
              <a:ext uri="{FF2B5EF4-FFF2-40B4-BE49-F238E27FC236}">
                <a16:creationId xmlns:a16="http://schemas.microsoft.com/office/drawing/2014/main" id="{951C6D56-22FA-4777-9470-C870F6DF56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ço reservado para anotações 2">
            <a:extLst>
              <a:ext uri="{FF2B5EF4-FFF2-40B4-BE49-F238E27FC236}">
                <a16:creationId xmlns:a16="http://schemas.microsoft.com/office/drawing/2014/main" id="{2A6308CE-5E95-413F-A3F4-DD2805E92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noProof="1"/>
          </a:p>
        </p:txBody>
      </p:sp>
      <p:sp>
        <p:nvSpPr>
          <p:cNvPr id="14340" name="Espaço Reservado para o Número do Slide 3">
            <a:extLst>
              <a:ext uri="{FF2B5EF4-FFF2-40B4-BE49-F238E27FC236}">
                <a16:creationId xmlns:a16="http://schemas.microsoft.com/office/drawing/2014/main" id="{7919C7F3-07EE-4EAA-9A89-27E84088C9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049A3B0-4108-4556-8F34-C24EA74273B1}" type="slidenum">
              <a:rPr altLang="pt-BR"/>
              <a:pPr/>
              <a:t>5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4B16B-23E9-DBF7-90A6-21E669508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C05B39-B409-550B-014B-D691FCBC3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1F4197-74BA-C4E0-3657-E732A9366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9383D2-945E-49E0-B4B4-F30BC6D0806D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B4DAF2-1748-B03B-2F84-4737F2EE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50ED3-C5AE-6B51-494A-CEF5D7BD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0E5871-471B-42F7-BC8A-42381511DE8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4591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6BE7E9-FFFE-EF61-8B36-691C4F993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A3791D-6A2C-731C-0B9C-9BB891527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D4BBCD-B13E-1CD7-720C-CA76655B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D32B9F-95EE-4391-838A-E3D78F90339A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DA1FA4-6D59-C608-593B-2B681BBA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003EBD-7E10-336A-8FAC-6AB17987C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4752D-F7E0-4DAF-ABAB-7C64FA1ABD3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893625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9E3378-C672-3154-A507-0275DE24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D93C1F-2F73-9821-F00E-C2A312212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C14C1C-F647-1E5C-FD53-F921DB815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1B850-E567-431E-BC2E-832A076CA593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A4D801-A738-1A36-B333-96A1A66A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162BE-9FB0-B5B7-4DAB-5C6541BF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EC77C-F96D-4AFA-B158-C9CDD9753E68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56767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C08B6-E30D-5CD0-E2C3-7FA752D7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A81DE5-8E65-2176-1916-C1F089367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2EF9E9-076A-38A9-E4AA-D13DCF640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02EFB9-3E43-213A-BF64-69AB117E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59B47A-56AA-4886-852E-D443CE95B2D4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6E5A8E-F4EF-E611-8787-08AF974CF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6A058A-8C71-9C32-00DB-9E57E132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BDB01-2901-470B-891B-B21E504DBF1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397052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397107-3387-6644-8956-279C8F588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A10DA3-FE41-5BC8-0F47-6CAC1A421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0C0EE3-A34C-AED3-4965-FD7F373F2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4DDE11-BA10-38DB-F079-9E3B1A5AF0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266F8E-74BA-D5B0-AD7B-ECA9247A0F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B5C27B1-1410-2516-7250-3965A66E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9B8AEF-9BE6-43EC-90AA-E31EFAC0EB6A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03EFAA6-91EA-A3DA-FBC8-F6D550EA3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2350344-3DB7-E6E6-FD6C-68F8655B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090B3-65F9-4A8F-B1C4-00F8415D501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4036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6A8F8-A403-815C-88ED-0CE9B352F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099629C-9039-E1CD-D0D0-1B4A3AAA8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05CF49-41B8-43E8-8344-34451A1D8175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6A18AB3-985B-742D-CEA4-A4BDC3C4F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0A146B-E6F9-4999-FCD7-7E1AF52A1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9FC37D-7AE3-4D3D-B5FB-F1E521EAD7E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124441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FDC9EDB-AB91-E8CE-0AFC-C4DF5A2FA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9D4950-07A8-4B69-A1F7-AFD6AB9A51AE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B14C482-7962-7830-4E5E-1C909524E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EAE3AF5-0336-3F98-1CC2-57882CE16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58B8AA-DE88-4040-8566-460D2F738FE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973911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07FFA-2E27-B088-505C-75AE1B559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C5DC5B-59E4-FA8F-70A1-CE43AF4FF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467656-FEC5-D362-1A0C-EA419DDA5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83ADA2-31AC-CAF1-AE3D-502458629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E1900A-7453-4E00-A0A2-CEE942D05E5F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9D455B-816D-8327-0968-3EF0B052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48B2D44-799E-2BAA-BD3C-779DACDC1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F010B-BFC5-46A2-94A8-7ABAA035654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270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27D99-4095-521A-2D3D-BE121A5F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ACA5FEC-EBF9-6961-B6ED-8FA82BBF6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113739-2D1A-FA42-7876-77656DF7C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14D655-A1B5-298E-EC02-CDFE89F5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2442C-391C-4432-80F2-5D17D632B6E5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D8D722-7DAE-41D3-51F6-6D3E7EE9C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D21094-3AC6-7886-0E8A-9C975D6D4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D62E3-B4D5-4797-B2AC-986999AFCAE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0100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D2E398-B99F-F6A2-8848-B4AB011B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B4C878-17A4-D9B3-8499-4D80B9287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64FBD8-4651-EB34-96EF-1DEECA47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7CBF04-994C-4EB7-8818-A0084A5A7FF8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01811C-4E87-EED5-3FB7-8756D230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32D12A-3F75-DCD2-B191-7937BF7F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9A0EE-31FB-4785-9FC1-8B6D6553942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307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01AABB-7693-2C27-5AF5-7AA17F1954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663E65-DF76-87D8-3BE0-3AE02541A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C7D07B-CB97-2C88-5BBB-22D7AABE4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E7273E-BD6B-4E78-9246-4E6926808604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2ABAB8-42CB-F81C-5EE3-2DBCE1805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F52B2B-EF30-5AF2-4622-33549BC6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BDD8EE-D142-445B-B7BD-647690CE060D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95949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 X Número e íc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vre: Forma 8">
            <a:extLst>
              <a:ext uri="{FF2B5EF4-FFF2-40B4-BE49-F238E27FC236}">
                <a16:creationId xmlns:a16="http://schemas.microsoft.com/office/drawing/2014/main" id="{D0F52EDE-127D-4BEF-9E4D-F47E30D64397}"/>
              </a:ext>
            </a:extLst>
          </p:cNvPr>
          <p:cNvSpPr/>
          <p:nvPr userDrawn="1"/>
        </p:nvSpPr>
        <p:spPr>
          <a:xfrm rot="5400000">
            <a:off x="6962775" y="1628775"/>
            <a:ext cx="6858000" cy="360045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24" name="Espaço Reservado para Imagem 23"/>
          <p:cNvSpPr>
            <a:spLocks noGrp="1"/>
          </p:cNvSpPr>
          <p:nvPr>
            <p:ph type="pic" sz="quarter" idx="12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lIns="0" tIns="1764000" r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3"/>
          </p:nvPr>
        </p:nvSpPr>
        <p:spPr>
          <a:xfrm>
            <a:off x="6842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4"/>
          </p:nvPr>
        </p:nvSpPr>
        <p:spPr>
          <a:xfrm>
            <a:off x="5104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2" name="Espaço Reservado para Texto 4"/>
          <p:cNvSpPr>
            <a:spLocks noGrp="1"/>
          </p:cNvSpPr>
          <p:nvPr>
            <p:ph type="body" sz="quarter" idx="15"/>
          </p:nvPr>
        </p:nvSpPr>
        <p:spPr>
          <a:xfrm>
            <a:off x="29710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3" name="Espaço Reservado para Texto 10"/>
          <p:cNvSpPr>
            <a:spLocks noGrp="1"/>
          </p:cNvSpPr>
          <p:nvPr>
            <p:ph type="body" sz="quarter" idx="16"/>
          </p:nvPr>
        </p:nvSpPr>
        <p:spPr>
          <a:xfrm>
            <a:off x="27972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4" name="Espaço Reservado para Texto 4"/>
          <p:cNvSpPr>
            <a:spLocks noGrp="1"/>
          </p:cNvSpPr>
          <p:nvPr>
            <p:ph type="body" sz="quarter" idx="17"/>
          </p:nvPr>
        </p:nvSpPr>
        <p:spPr>
          <a:xfrm>
            <a:off x="5269707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5" name="Espaço Reservado para Texto 10"/>
          <p:cNvSpPr>
            <a:spLocks noGrp="1"/>
          </p:cNvSpPr>
          <p:nvPr>
            <p:ph type="body" sz="quarter" idx="18"/>
          </p:nvPr>
        </p:nvSpPr>
        <p:spPr>
          <a:xfrm>
            <a:off x="5096056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6" name="Espaço Reservado para Texto 4"/>
          <p:cNvSpPr>
            <a:spLocks noGrp="1"/>
          </p:cNvSpPr>
          <p:nvPr>
            <p:ph type="body" sz="quarter" idx="19"/>
          </p:nvPr>
        </p:nvSpPr>
        <p:spPr>
          <a:xfrm>
            <a:off x="75446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7" name="Espaço Reservado para Texto 10"/>
          <p:cNvSpPr>
            <a:spLocks noGrp="1"/>
          </p:cNvSpPr>
          <p:nvPr>
            <p:ph type="body" sz="quarter" idx="20"/>
          </p:nvPr>
        </p:nvSpPr>
        <p:spPr>
          <a:xfrm>
            <a:off x="73708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8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9831412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9" name="Espaço Reservado para Texto 10"/>
          <p:cNvSpPr>
            <a:spLocks noGrp="1"/>
          </p:cNvSpPr>
          <p:nvPr>
            <p:ph type="body" sz="quarter" idx="22"/>
          </p:nvPr>
        </p:nvSpPr>
        <p:spPr>
          <a:xfrm>
            <a:off x="9657654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Subtítulo 2"/>
          <p:cNvSpPr>
            <a:spLocks noGrp="1"/>
          </p:cNvSpPr>
          <p:nvPr>
            <p:ph type="subTitle" idx="1"/>
          </p:nvPr>
        </p:nvSpPr>
        <p:spPr>
          <a:xfrm>
            <a:off x="5101000" y="5271502"/>
            <a:ext cx="1990001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0" rtlCol="0" anchor="ctr"/>
          <a:lstStyle>
            <a:lvl1pPr marL="0" indent="0" algn="ctr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26" name="Espaço Reservado para Imagem 25"/>
          <p:cNvSpPr>
            <a:spLocks noGrp="1"/>
          </p:cNvSpPr>
          <p:nvPr>
            <p:ph type="pic" sz="quarter" idx="23"/>
          </p:nvPr>
        </p:nvSpPr>
        <p:spPr>
          <a:xfrm>
            <a:off x="10985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7" name="Espaço Reservado para Imagem 25"/>
          <p:cNvSpPr>
            <a:spLocks noGrp="1"/>
          </p:cNvSpPr>
          <p:nvPr>
            <p:ph type="pic" sz="quarter" idx="24"/>
          </p:nvPr>
        </p:nvSpPr>
        <p:spPr>
          <a:xfrm>
            <a:off x="33853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8" name="Espaço Reservado para Imagem 25"/>
          <p:cNvSpPr>
            <a:spLocks noGrp="1"/>
          </p:cNvSpPr>
          <p:nvPr>
            <p:ph type="pic" sz="quarter" idx="25"/>
          </p:nvPr>
        </p:nvSpPr>
        <p:spPr>
          <a:xfrm>
            <a:off x="5684044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9" name="Espaço Reservado para Imagem 25"/>
          <p:cNvSpPr>
            <a:spLocks noGrp="1"/>
          </p:cNvSpPr>
          <p:nvPr>
            <p:ph type="pic" sz="quarter" idx="26"/>
          </p:nvPr>
        </p:nvSpPr>
        <p:spPr>
          <a:xfrm>
            <a:off x="79589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0" name="Espaço Reservado para Imagem 25"/>
          <p:cNvSpPr>
            <a:spLocks noGrp="1"/>
          </p:cNvSpPr>
          <p:nvPr>
            <p:ph type="pic" sz="quarter" idx="27"/>
          </p:nvPr>
        </p:nvSpPr>
        <p:spPr>
          <a:xfrm>
            <a:off x="10245749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1" name="Espaço Reservado para Rodapé 6">
            <a:extLst>
              <a:ext uri="{FF2B5EF4-FFF2-40B4-BE49-F238E27FC236}">
                <a16:creationId xmlns:a16="http://schemas.microsoft.com/office/drawing/2014/main" id="{B859C191-A259-4782-96C2-565A83C0C167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 noProof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Espaço reservado para o número do slide 7">
            <a:extLst>
              <a:ext uri="{FF2B5EF4-FFF2-40B4-BE49-F238E27FC236}">
                <a16:creationId xmlns:a16="http://schemas.microsoft.com/office/drawing/2014/main" id="{E533C3BF-D1FB-4EA0-94EA-82B0F716EAC0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903BBF-94B9-4704-AA6B-BE7DBC7B10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669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72330">
              <a:schemeClr val="bg1"/>
            </a:gs>
            <a:gs pos="63530">
              <a:schemeClr val="bg1"/>
            </a:gs>
            <a:gs pos="34591">
              <a:srgbClr val="F6F9FF"/>
            </a:gs>
            <a:gs pos="12000">
              <a:schemeClr val="bg1"/>
            </a:gs>
            <a:gs pos="92452">
              <a:schemeClr val="bg1"/>
            </a:gs>
            <a:gs pos="83000">
              <a:schemeClr val="bg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437AE1C-6709-C05C-D192-C551F2446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AF3F46-7810-26FC-B75B-28122B515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0F0C44-65D5-EF86-1B80-1D1485155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19/01/2026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A4122D-3344-5AC8-CF06-B4968A1029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17A0D-FDDC-4AA0-5358-F7216C67C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2946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07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.xml"/><Relationship Id="rId5" Type="http://schemas.openxmlformats.org/officeDocument/2006/relationships/image" Target="../media/image20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notesSlide" Target="../notesSlides/notesSlide2.xml"/><Relationship Id="rId7" Type="http://schemas.openxmlformats.org/officeDocument/2006/relationships/customXml" Target="../ink/ink5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customXml" Target="../ink/ink4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notesSlide" Target="../notesSlides/notesSlide3.xml"/><Relationship Id="rId7" Type="http://schemas.openxmlformats.org/officeDocument/2006/relationships/customXml" Target="../ink/ink8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.png"/><Relationship Id="rId5" Type="http://schemas.openxmlformats.org/officeDocument/2006/relationships/customXml" Target="../ink/ink7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10" Type="http://schemas.openxmlformats.org/officeDocument/2006/relationships/image" Target="../media/image8.svg"/><Relationship Id="rId4" Type="http://schemas.openxmlformats.org/officeDocument/2006/relationships/customXml" Target="../ink/ink10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5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CF34FD8-9994-C793-81CA-4D9065D510B1}"/>
              </a:ext>
            </a:extLst>
          </p:cNvPr>
          <p:cNvSpPr/>
          <p:nvPr/>
        </p:nvSpPr>
        <p:spPr>
          <a:xfrm>
            <a:off x="386773" y="2923310"/>
            <a:ext cx="7217676" cy="3071090"/>
          </a:xfrm>
          <a:prstGeom prst="rect">
            <a:avLst/>
          </a:prstGeom>
          <a:solidFill>
            <a:srgbClr val="F6813D"/>
          </a:solidFill>
          <a:ln>
            <a:solidFill>
              <a:srgbClr val="F681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208FB96-3CDE-6C93-9362-C1BCDF78E5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5775" y="81260"/>
            <a:ext cx="3456505" cy="1153793"/>
          </a:xfrm>
          <a:prstGeom prst="rect">
            <a:avLst/>
          </a:prstGeom>
        </p:spPr>
      </p:pic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C2344FD7-030F-C922-121D-DBD47DB38D33}"/>
              </a:ext>
            </a:extLst>
          </p:cNvPr>
          <p:cNvCxnSpPr>
            <a:cxnSpLocks/>
          </p:cNvCxnSpPr>
          <p:nvPr/>
        </p:nvCxnSpPr>
        <p:spPr bwMode="auto">
          <a:xfrm>
            <a:off x="968897" y="4809468"/>
            <a:ext cx="4810169" cy="0"/>
          </a:xfrm>
          <a:prstGeom prst="line">
            <a:avLst/>
          </a:prstGeom>
          <a:solidFill>
            <a:srgbClr val="005AAF">
              <a:alpha val="80000"/>
            </a:srgbClr>
          </a:solidFill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ítulo 2">
            <a:extLst>
              <a:ext uri="{FF2B5EF4-FFF2-40B4-BE49-F238E27FC236}">
                <a16:creationId xmlns:a16="http://schemas.microsoft.com/office/drawing/2014/main" id="{91BDBE00-D093-9573-7F31-0B6462D8A0D7}"/>
              </a:ext>
            </a:extLst>
          </p:cNvPr>
          <p:cNvSpPr txBox="1">
            <a:spLocks noChangeArrowheads="1"/>
          </p:cNvSpPr>
          <p:nvPr/>
        </p:nvSpPr>
        <p:spPr>
          <a:xfrm>
            <a:off x="888033" y="4963602"/>
            <a:ext cx="2785425" cy="550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altLang="pt-BR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dos autores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BA1FDDB-3957-055C-2A3F-8BC734F1352A}"/>
              </a:ext>
            </a:extLst>
          </p:cNvPr>
          <p:cNvSpPr txBox="1">
            <a:spLocks noChangeArrowheads="1"/>
          </p:cNvSpPr>
          <p:nvPr/>
        </p:nvSpPr>
        <p:spPr>
          <a:xfrm>
            <a:off x="749631" y="3091440"/>
            <a:ext cx="6631191" cy="1520135"/>
          </a:xfrm>
          <a:prstGeom prst="rect">
            <a:avLst/>
          </a:prstGeom>
          <a:noFill/>
          <a:ln>
            <a:solidFill>
              <a:srgbClr val="F6813D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48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da Apresentação </a:t>
            </a:r>
          </a:p>
        </p:txBody>
      </p:sp>
    </p:spTree>
    <p:extLst>
      <p:ext uri="{BB962C8B-B14F-4D97-AF65-F5344CB8AC3E}">
        <p14:creationId xmlns:p14="http://schemas.microsoft.com/office/powerpoint/2010/main" val="748379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16A2B186-E382-4D47-A1E8-ABF9512191C4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506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506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5068"/>
                <a:ext cx="36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m 1">
            <a:extLst>
              <a:ext uri="{FF2B5EF4-FFF2-40B4-BE49-F238E27FC236}">
                <a16:creationId xmlns:a16="http://schemas.microsoft.com/office/drawing/2014/main" id="{C4F4E0FA-ED3A-7EBA-384F-DCC235D0AC6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42882" y="298562"/>
            <a:ext cx="3069061" cy="10284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4CDF10-B00A-1A38-F4AB-AD2BD0E45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C2B84884-52B9-5663-DE39-9E27814AA0FA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73199B5A-9F60-97E6-8816-D47938B231FB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73199B5A-9F60-97E6-8816-D47938B231F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FBBF0872-4294-8A92-5886-C81070142720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FBBF0872-4294-8A92-5886-C8107014272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99AF705D-3082-533D-ECD1-17494877767B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99AF705D-3082-533D-ECD1-17494877767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7D21AA1A-7AEF-D6BE-6B39-47528B1BAAA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817290" y="763136"/>
            <a:ext cx="2489283" cy="8679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FFBFFD7-7A38-94F9-FEFD-41BDCB91B78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42882" y="298562"/>
            <a:ext cx="3069061" cy="102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19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071D8-ECBD-62A0-6673-FA38FFB7C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544F6522-CD4F-88C2-00B4-DF79F3899C8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C4CC3AAE-67D3-FFDB-FCCB-F0F85091151B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C4CC3AAE-67D3-FFDB-FCCB-F0F8509115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E1F2F74D-531F-3932-6348-C7DB98C6E4AE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E1F2F74D-531F-3932-6348-C7DB98C6E4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29C01848-E892-DFC3-DE4A-61440BA0FDCF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29C01848-E892-DFC3-DE4A-61440BA0FD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754FD3A0-C0F6-6831-74D5-6A8F954FA6C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817290" y="763136"/>
            <a:ext cx="2489283" cy="86795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978995C-D565-1CE5-E93B-C8CDC96F6A5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42882" y="298562"/>
            <a:ext cx="3069061" cy="102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884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ED177884-4151-484C-8F97-E18DEC46670C}"/>
                  </a:ext>
                </a:extLst>
              </p14:cNvPr>
              <p14:cNvContentPartPr/>
              <p14:nvPr/>
            </p14:nvContentPartPr>
            <p14:xfrm>
              <a:off x="8500011" y="1436591"/>
              <a:ext cx="360" cy="36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ED177884-4151-484C-8F97-E18DEC46670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82011" y="1328591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Espaço Reservado para Texto 3">
            <a:extLst>
              <a:ext uri="{FF2B5EF4-FFF2-40B4-BE49-F238E27FC236}">
                <a16:creationId xmlns:a16="http://schemas.microsoft.com/office/drawing/2014/main" id="{650572BB-402B-4A8D-8E42-ABE41CCF3EC4}"/>
              </a:ext>
            </a:extLst>
          </p:cNvPr>
          <p:cNvSpPr txBox="1">
            <a:spLocks/>
          </p:cNvSpPr>
          <p:nvPr/>
        </p:nvSpPr>
        <p:spPr>
          <a:xfrm>
            <a:off x="1410983" y="4571181"/>
            <a:ext cx="3314700" cy="33020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do Palestrante</a:t>
            </a:r>
          </a:p>
        </p:txBody>
      </p:sp>
      <p:sp>
        <p:nvSpPr>
          <p:cNvPr id="23" name="Espaço Reservado para Texto 4">
            <a:extLst>
              <a:ext uri="{FF2B5EF4-FFF2-40B4-BE49-F238E27FC236}">
                <a16:creationId xmlns:a16="http://schemas.microsoft.com/office/drawing/2014/main" id="{4013AC24-E391-4C68-A034-97C73F943760}"/>
              </a:ext>
            </a:extLst>
          </p:cNvPr>
          <p:cNvSpPr txBox="1">
            <a:spLocks/>
          </p:cNvSpPr>
          <p:nvPr/>
        </p:nvSpPr>
        <p:spPr>
          <a:xfrm>
            <a:off x="1397220" y="5044950"/>
            <a:ext cx="3314700" cy="33020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</a:p>
        </p:txBody>
      </p:sp>
      <p:grpSp>
        <p:nvGrpSpPr>
          <p:cNvPr id="24" name="Grupo 54" descr="Ícone de Pessoa">
            <a:extLst>
              <a:ext uri="{FF2B5EF4-FFF2-40B4-BE49-F238E27FC236}">
                <a16:creationId xmlns:a16="http://schemas.microsoft.com/office/drawing/2014/main" id="{152A2F78-D504-4AC8-AC0A-4691E99A925F}"/>
              </a:ext>
            </a:extLst>
          </p:cNvPr>
          <p:cNvGrpSpPr/>
          <p:nvPr/>
        </p:nvGrpSpPr>
        <p:grpSpPr>
          <a:xfrm>
            <a:off x="987481" y="4587521"/>
            <a:ext cx="297521" cy="297521"/>
            <a:chOff x="1334697" y="4580661"/>
            <a:chExt cx="360000" cy="360000"/>
          </a:xfrm>
        </p:grpSpPr>
        <p:grpSp>
          <p:nvGrpSpPr>
            <p:cNvPr id="31" name="Grupo 55">
              <a:extLst>
                <a:ext uri="{FF2B5EF4-FFF2-40B4-BE49-F238E27FC236}">
                  <a16:creationId xmlns:a16="http://schemas.microsoft.com/office/drawing/2014/main" id="{AFEB5790-31A9-44D8-A62B-40DF123E736B}"/>
                </a:ext>
              </a:extLst>
            </p:cNvPr>
            <p:cNvGrpSpPr/>
            <p:nvPr/>
          </p:nvGrpSpPr>
          <p:grpSpPr>
            <a:xfrm>
              <a:off x="1421012" y="4633770"/>
              <a:ext cx="180975" cy="231458"/>
              <a:chOff x="1443237" y="4633770"/>
              <a:chExt cx="180975" cy="231458"/>
            </a:xfrm>
          </p:grpSpPr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759C1598-0E73-45BA-8346-50046CC3FD48}"/>
                  </a:ext>
                </a:extLst>
              </p:cNvPr>
              <p:cNvSpPr/>
              <p:nvPr/>
            </p:nvSpPr>
            <p:spPr>
              <a:xfrm>
                <a:off x="1478479" y="4633770"/>
                <a:ext cx="114300" cy="114300"/>
              </a:xfrm>
              <a:custGeom>
                <a:avLst/>
                <a:gdLst>
                  <a:gd name="connsiteX0" fmla="*/ 118110 w 114300"/>
                  <a:gd name="connsiteY0" fmla="*/ 59055 h 114300"/>
                  <a:gd name="connsiteX1" fmla="*/ 59055 w 114300"/>
                  <a:gd name="connsiteY1" fmla="*/ 118110 h 114300"/>
                  <a:gd name="connsiteX2" fmla="*/ 0 w 114300"/>
                  <a:gd name="connsiteY2" fmla="*/ 59055 h 114300"/>
                  <a:gd name="connsiteX3" fmla="*/ 59055 w 114300"/>
                  <a:gd name="connsiteY3" fmla="*/ 0 h 114300"/>
                  <a:gd name="connsiteX4" fmla="*/ 118110 w 114300"/>
                  <a:gd name="connsiteY4" fmla="*/ 5905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8110" y="59055"/>
                    </a:moveTo>
                    <a:cubicBezTo>
                      <a:pt x="118110" y="91440"/>
                      <a:pt x="91440" y="118110"/>
                      <a:pt x="59055" y="118110"/>
                    </a:cubicBezTo>
                    <a:cubicBezTo>
                      <a:pt x="26670" y="118110"/>
                      <a:pt x="0" y="91440"/>
                      <a:pt x="0" y="59055"/>
                    </a:cubicBezTo>
                    <a:cubicBezTo>
                      <a:pt x="0" y="26670"/>
                      <a:pt x="26670" y="0"/>
                      <a:pt x="59055" y="0"/>
                    </a:cubicBezTo>
                    <a:cubicBezTo>
                      <a:pt x="91440" y="0"/>
                      <a:pt x="118110" y="25718"/>
                      <a:pt x="118110" y="59055"/>
                    </a:cubicBezTo>
                    <a:close/>
                  </a:path>
                </a:pathLst>
              </a:custGeom>
              <a:noFill/>
              <a:ln w="23813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Forma livre: Forma 58">
                <a:extLst>
                  <a:ext uri="{FF2B5EF4-FFF2-40B4-BE49-F238E27FC236}">
                    <a16:creationId xmlns:a16="http://schemas.microsoft.com/office/drawing/2014/main" id="{A7A720DD-0A5C-4890-820F-6F6357D39B16}"/>
                  </a:ext>
                </a:extLst>
              </p:cNvPr>
              <p:cNvSpPr/>
              <p:nvPr/>
            </p:nvSpPr>
            <p:spPr>
              <a:xfrm>
                <a:off x="1443237" y="4798553"/>
                <a:ext cx="180975" cy="66675"/>
              </a:xfrm>
              <a:custGeom>
                <a:avLst/>
                <a:gdLst>
                  <a:gd name="connsiteX0" fmla="*/ 0 w 180975"/>
                  <a:gd name="connsiteY0" fmla="*/ 72390 h 66675"/>
                  <a:gd name="connsiteX1" fmla="*/ 94298 w 180975"/>
                  <a:gd name="connsiteY1" fmla="*/ 0 h 66675"/>
                  <a:gd name="connsiteX2" fmla="*/ 188595 w 180975"/>
                  <a:gd name="connsiteY2" fmla="*/ 7239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975" h="66675">
                    <a:moveTo>
                      <a:pt x="0" y="72390"/>
                    </a:moveTo>
                    <a:cubicBezTo>
                      <a:pt x="0" y="20955"/>
                      <a:pt x="41910" y="0"/>
                      <a:pt x="94298" y="0"/>
                    </a:cubicBezTo>
                    <a:cubicBezTo>
                      <a:pt x="146685" y="0"/>
                      <a:pt x="188595" y="20955"/>
                      <a:pt x="188595" y="72390"/>
                    </a:cubicBezTo>
                  </a:path>
                </a:pathLst>
              </a:custGeom>
              <a:solidFill>
                <a:schemeClr val="bg1"/>
              </a:solidFill>
              <a:ln w="23813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57086442-A99C-4BC5-A634-5FE14C87846D}"/>
                </a:ext>
              </a:extLst>
            </p:cNvPr>
            <p:cNvSpPr/>
            <p:nvPr/>
          </p:nvSpPr>
          <p:spPr>
            <a:xfrm>
              <a:off x="1334697" y="4580661"/>
              <a:ext cx="360000" cy="360000"/>
            </a:xfrm>
            <a:custGeom>
              <a:avLst/>
              <a:gdLst>
                <a:gd name="connsiteX0" fmla="*/ 0 w 360000"/>
                <a:gd name="connsiteY0" fmla="*/ 0 h 360000"/>
                <a:gd name="connsiteX1" fmla="*/ 83322 w 360000"/>
                <a:gd name="connsiteY1" fmla="*/ 0 h 360000"/>
                <a:gd name="connsiteX2" fmla="*/ 83322 w 360000"/>
                <a:gd name="connsiteY2" fmla="*/ 68850 h 360000"/>
                <a:gd name="connsiteX3" fmla="*/ 276679 w 360000"/>
                <a:gd name="connsiteY3" fmla="*/ 68850 h 360000"/>
                <a:gd name="connsiteX4" fmla="*/ 276679 w 360000"/>
                <a:gd name="connsiteY4" fmla="*/ 0 h 360000"/>
                <a:gd name="connsiteX5" fmla="*/ 360000 w 360000"/>
                <a:gd name="connsiteY5" fmla="*/ 0 h 360000"/>
                <a:gd name="connsiteX6" fmla="*/ 360000 w 360000"/>
                <a:gd name="connsiteY6" fmla="*/ 360000 h 360000"/>
                <a:gd name="connsiteX7" fmla="*/ 0 w 360000"/>
                <a:gd name="connsiteY7" fmla="*/ 360000 h 360000"/>
                <a:gd name="connsiteX0" fmla="*/ 276679 w 368119"/>
                <a:gd name="connsiteY0" fmla="*/ 68850 h 360000"/>
                <a:gd name="connsiteX1" fmla="*/ 276679 w 368119"/>
                <a:gd name="connsiteY1" fmla="*/ 0 h 360000"/>
                <a:gd name="connsiteX2" fmla="*/ 360000 w 368119"/>
                <a:gd name="connsiteY2" fmla="*/ 0 h 360000"/>
                <a:gd name="connsiteX3" fmla="*/ 360000 w 368119"/>
                <a:gd name="connsiteY3" fmla="*/ 360000 h 360000"/>
                <a:gd name="connsiteX4" fmla="*/ 0 w 368119"/>
                <a:gd name="connsiteY4" fmla="*/ 360000 h 360000"/>
                <a:gd name="connsiteX5" fmla="*/ 0 w 368119"/>
                <a:gd name="connsiteY5" fmla="*/ 0 h 360000"/>
                <a:gd name="connsiteX6" fmla="*/ 83322 w 368119"/>
                <a:gd name="connsiteY6" fmla="*/ 0 h 360000"/>
                <a:gd name="connsiteX7" fmla="*/ 83322 w 368119"/>
                <a:gd name="connsiteY7" fmla="*/ 68850 h 360000"/>
                <a:gd name="connsiteX8" fmla="*/ 368119 w 368119"/>
                <a:gd name="connsiteY8" fmla="*/ 160290 h 360000"/>
                <a:gd name="connsiteX0" fmla="*/ 276679 w 360000"/>
                <a:gd name="connsiteY0" fmla="*/ 68850 h 360000"/>
                <a:gd name="connsiteX1" fmla="*/ 276679 w 360000"/>
                <a:gd name="connsiteY1" fmla="*/ 0 h 360000"/>
                <a:gd name="connsiteX2" fmla="*/ 360000 w 360000"/>
                <a:gd name="connsiteY2" fmla="*/ 0 h 360000"/>
                <a:gd name="connsiteX3" fmla="*/ 360000 w 360000"/>
                <a:gd name="connsiteY3" fmla="*/ 360000 h 360000"/>
                <a:gd name="connsiteX4" fmla="*/ 0 w 360000"/>
                <a:gd name="connsiteY4" fmla="*/ 360000 h 360000"/>
                <a:gd name="connsiteX5" fmla="*/ 0 w 360000"/>
                <a:gd name="connsiteY5" fmla="*/ 0 h 360000"/>
                <a:gd name="connsiteX6" fmla="*/ 83322 w 360000"/>
                <a:gd name="connsiteY6" fmla="*/ 0 h 360000"/>
                <a:gd name="connsiteX7" fmla="*/ 83322 w 360000"/>
                <a:gd name="connsiteY7" fmla="*/ 68850 h 360000"/>
                <a:gd name="connsiteX0" fmla="*/ 276679 w 360000"/>
                <a:gd name="connsiteY0" fmla="*/ 68850 h 360000"/>
                <a:gd name="connsiteX1" fmla="*/ 276679 w 360000"/>
                <a:gd name="connsiteY1" fmla="*/ 0 h 360000"/>
                <a:gd name="connsiteX2" fmla="*/ 360000 w 360000"/>
                <a:gd name="connsiteY2" fmla="*/ 0 h 360000"/>
                <a:gd name="connsiteX3" fmla="*/ 360000 w 360000"/>
                <a:gd name="connsiteY3" fmla="*/ 360000 h 360000"/>
                <a:gd name="connsiteX4" fmla="*/ 0 w 360000"/>
                <a:gd name="connsiteY4" fmla="*/ 360000 h 360000"/>
                <a:gd name="connsiteX5" fmla="*/ 0 w 360000"/>
                <a:gd name="connsiteY5" fmla="*/ 0 h 360000"/>
                <a:gd name="connsiteX6" fmla="*/ 83322 w 360000"/>
                <a:gd name="connsiteY6" fmla="*/ 0 h 360000"/>
                <a:gd name="connsiteX0" fmla="*/ 276679 w 360000"/>
                <a:gd name="connsiteY0" fmla="*/ 0 h 360000"/>
                <a:gd name="connsiteX1" fmla="*/ 360000 w 360000"/>
                <a:gd name="connsiteY1" fmla="*/ 0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83322 w 360000"/>
                <a:gd name="connsiteY5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000" h="360000">
                  <a:moveTo>
                    <a:pt x="276679" y="0"/>
                  </a:moveTo>
                  <a:lnTo>
                    <a:pt x="360000" y="0"/>
                  </a:ln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83322" y="0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upo 49" descr="Ícone de Email">
            <a:extLst>
              <a:ext uri="{FF2B5EF4-FFF2-40B4-BE49-F238E27FC236}">
                <a16:creationId xmlns:a16="http://schemas.microsoft.com/office/drawing/2014/main" id="{12BA1F99-5686-4713-B9F6-3473B91341F7}"/>
              </a:ext>
            </a:extLst>
          </p:cNvPr>
          <p:cNvGrpSpPr/>
          <p:nvPr/>
        </p:nvGrpSpPr>
        <p:grpSpPr>
          <a:xfrm>
            <a:off x="990485" y="5033297"/>
            <a:ext cx="297521" cy="297521"/>
            <a:chOff x="1334697" y="5102537"/>
            <a:chExt cx="360000" cy="360000"/>
          </a:xfrm>
        </p:grpSpPr>
        <p:grpSp>
          <p:nvGrpSpPr>
            <p:cNvPr id="44" name="Grupo 50">
              <a:extLst>
                <a:ext uri="{FF2B5EF4-FFF2-40B4-BE49-F238E27FC236}">
                  <a16:creationId xmlns:a16="http://schemas.microsoft.com/office/drawing/2014/main" id="{FE92680A-2BD6-4CAF-82B5-460BB3B1A7E6}"/>
                </a:ext>
              </a:extLst>
            </p:cNvPr>
            <p:cNvGrpSpPr/>
            <p:nvPr/>
          </p:nvGrpSpPr>
          <p:grpSpPr>
            <a:xfrm>
              <a:off x="1413695" y="5129259"/>
              <a:ext cx="257175" cy="257175"/>
              <a:chOff x="1423220" y="5138784"/>
              <a:chExt cx="257175" cy="257175"/>
            </a:xfrm>
          </p:grpSpPr>
          <p:sp>
            <p:nvSpPr>
              <p:cNvPr id="46" name="Forma Livre: Forma 45">
                <a:extLst>
                  <a:ext uri="{FF2B5EF4-FFF2-40B4-BE49-F238E27FC236}">
                    <a16:creationId xmlns:a16="http://schemas.microsoft.com/office/drawing/2014/main" id="{FADA6E20-B13C-444F-A6B2-539F288E0127}"/>
                  </a:ext>
                </a:extLst>
              </p:cNvPr>
              <p:cNvSpPr/>
              <p:nvPr/>
            </p:nvSpPr>
            <p:spPr>
              <a:xfrm>
                <a:off x="1423220" y="5138784"/>
                <a:ext cx="257175" cy="257175"/>
              </a:xfrm>
              <a:custGeom>
                <a:avLst/>
                <a:gdLst>
                  <a:gd name="connsiteX0" fmla="*/ 0 w 257175"/>
                  <a:gd name="connsiteY0" fmla="*/ 163664 h 257175"/>
                  <a:gd name="connsiteX1" fmla="*/ 163664 w 257175"/>
                  <a:gd name="connsiteY1" fmla="*/ 0 h 257175"/>
                  <a:gd name="connsiteX2" fmla="*/ 261323 w 257175"/>
                  <a:gd name="connsiteY2" fmla="*/ 97659 h 257175"/>
                  <a:gd name="connsiteX3" fmla="*/ 97659 w 257175"/>
                  <a:gd name="connsiteY3" fmla="*/ 261323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257175">
                    <a:moveTo>
                      <a:pt x="0" y="163664"/>
                    </a:moveTo>
                    <a:lnTo>
                      <a:pt x="163664" y="0"/>
                    </a:lnTo>
                    <a:lnTo>
                      <a:pt x="261323" y="97659"/>
                    </a:lnTo>
                    <a:lnTo>
                      <a:pt x="97659" y="261323"/>
                    </a:lnTo>
                    <a:close/>
                  </a:path>
                </a:pathLst>
              </a:custGeom>
              <a:noFill/>
              <a:ln w="23813" cap="flat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Forma livre: Forma 53">
                <a:extLst>
                  <a:ext uri="{FF2B5EF4-FFF2-40B4-BE49-F238E27FC236}">
                    <a16:creationId xmlns:a16="http://schemas.microsoft.com/office/drawing/2014/main" id="{71BD75F8-9A59-46E9-8E50-60AC327F0CB2}"/>
                  </a:ext>
                </a:extLst>
              </p:cNvPr>
              <p:cNvSpPr/>
              <p:nvPr/>
            </p:nvSpPr>
            <p:spPr>
              <a:xfrm>
                <a:off x="1427045" y="5144212"/>
                <a:ext cx="161925" cy="161925"/>
              </a:xfrm>
              <a:custGeom>
                <a:avLst/>
                <a:gdLst>
                  <a:gd name="connsiteX0" fmla="*/ 0 w 161925"/>
                  <a:gd name="connsiteY0" fmla="*/ 162878 h 161925"/>
                  <a:gd name="connsiteX1" fmla="*/ 141923 w 161925"/>
                  <a:gd name="connsiteY1" fmla="*/ 135255 h 161925"/>
                  <a:gd name="connsiteX2" fmla="*/ 162878 w 161925"/>
                  <a:gd name="connsiteY2" fmla="*/ 0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925" h="161925">
                    <a:moveTo>
                      <a:pt x="0" y="162878"/>
                    </a:moveTo>
                    <a:lnTo>
                      <a:pt x="141923" y="135255"/>
                    </a:lnTo>
                    <a:lnTo>
                      <a:pt x="162878" y="0"/>
                    </a:lnTo>
                  </a:path>
                </a:pathLst>
              </a:custGeom>
              <a:noFill/>
              <a:ln w="23813" cap="flat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F8392BEC-FD7B-40F2-A4A4-8A3977A1BFA7}"/>
                </a:ext>
              </a:extLst>
            </p:cNvPr>
            <p:cNvSpPr/>
            <p:nvPr/>
          </p:nvSpPr>
          <p:spPr>
            <a:xfrm>
              <a:off x="1334697" y="5102537"/>
              <a:ext cx="360000" cy="360000"/>
            </a:xfrm>
            <a:custGeom>
              <a:avLst/>
              <a:gdLst>
                <a:gd name="connsiteX0" fmla="*/ 0 w 360000"/>
                <a:gd name="connsiteY0" fmla="*/ 0 h 360000"/>
                <a:gd name="connsiteX1" fmla="*/ 185104 w 360000"/>
                <a:gd name="connsiteY1" fmla="*/ 0 h 360000"/>
                <a:gd name="connsiteX2" fmla="*/ 185104 w 360000"/>
                <a:gd name="connsiteY2" fmla="*/ 172694 h 360000"/>
                <a:gd name="connsiteX3" fmla="*/ 360000 w 360000"/>
                <a:gd name="connsiteY3" fmla="*/ 172694 h 360000"/>
                <a:gd name="connsiteX4" fmla="*/ 360000 w 360000"/>
                <a:gd name="connsiteY4" fmla="*/ 360000 h 360000"/>
                <a:gd name="connsiteX5" fmla="*/ 0 w 360000"/>
                <a:gd name="connsiteY5" fmla="*/ 360000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6" fmla="*/ 276544 w 360000"/>
                <a:gd name="connsiteY6" fmla="*/ 264134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0" fmla="*/ 360000 w 360000"/>
                <a:gd name="connsiteY0" fmla="*/ 172694 h 360000"/>
                <a:gd name="connsiteX1" fmla="*/ 360000 w 360000"/>
                <a:gd name="connsiteY1" fmla="*/ 360000 h 360000"/>
                <a:gd name="connsiteX2" fmla="*/ 0 w 360000"/>
                <a:gd name="connsiteY2" fmla="*/ 360000 h 360000"/>
                <a:gd name="connsiteX3" fmla="*/ 0 w 360000"/>
                <a:gd name="connsiteY3" fmla="*/ 0 h 360000"/>
                <a:gd name="connsiteX4" fmla="*/ 185104 w 360000"/>
                <a:gd name="connsiteY4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36000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id="{1B60B6D0-6C71-51F4-A63D-8AF470FA852F}"/>
              </a:ext>
            </a:extLst>
          </p:cNvPr>
          <p:cNvSpPr/>
          <p:nvPr/>
        </p:nvSpPr>
        <p:spPr bwMode="auto">
          <a:xfrm>
            <a:off x="1725561" y="2829050"/>
            <a:ext cx="7742544" cy="1315463"/>
          </a:xfrm>
          <a:prstGeom prst="rect">
            <a:avLst/>
          </a:prstGeom>
          <a:solidFill>
            <a:srgbClr val="F6813D"/>
          </a:solidFill>
          <a:ln>
            <a:solidFill>
              <a:srgbClr val="F681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CaixaDeTexto 11">
            <a:extLst>
              <a:ext uri="{FF2B5EF4-FFF2-40B4-BE49-F238E27FC236}">
                <a16:creationId xmlns:a16="http://schemas.microsoft.com/office/drawing/2014/main" id="{E5EB6A9D-98E7-4F71-AC91-CD1DB0440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163" y="2949753"/>
            <a:ext cx="8501339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Agradeço pela atenção! </a:t>
            </a:r>
          </a:p>
        </p:txBody>
      </p:sp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id="{D0C58271-A688-63CB-A6F4-70ACF4D83938}"/>
              </a:ext>
            </a:extLst>
          </p:cNvPr>
          <p:cNvSpPr txBox="1">
            <a:spLocks/>
          </p:cNvSpPr>
          <p:nvPr/>
        </p:nvSpPr>
        <p:spPr>
          <a:xfrm>
            <a:off x="1397902" y="5458805"/>
            <a:ext cx="3314700" cy="33020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Redes Sociais</a:t>
            </a:r>
          </a:p>
        </p:txBody>
      </p:sp>
      <p:pic>
        <p:nvPicPr>
          <p:cNvPr id="6" name="Gráfico 5" descr="Conexões com preenchimento sólido">
            <a:extLst>
              <a:ext uri="{FF2B5EF4-FFF2-40B4-BE49-F238E27FC236}">
                <a16:creationId xmlns:a16="http://schemas.microsoft.com/office/drawing/2014/main" id="{1867084A-8FAD-1493-7D54-6B38AC4E1C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0465" y="5505450"/>
            <a:ext cx="257194" cy="25719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175D58A3-05BF-5E66-01E8-CDD7928E3290}"/>
              </a:ext>
            </a:extLst>
          </p:cNvPr>
          <p:cNvSpPr/>
          <p:nvPr/>
        </p:nvSpPr>
        <p:spPr>
          <a:xfrm>
            <a:off x="994624" y="5480978"/>
            <a:ext cx="287997" cy="292760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B5ECED9-8173-0AA2-9A57-97973F30591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54392" y="151373"/>
            <a:ext cx="3534169" cy="11842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8A2F88-55C5-4ED1-9541-807C65424763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71af3243-3dd4-4a8d-8c0d-dd76da1f02a5"/>
    <ds:schemaRef ds:uri="http://schemas.microsoft.com/office/2006/metadata/properties"/>
    <ds:schemaRef ds:uri="16c05727-aa75-4e4a-9b5f-8a80a1165891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</Words>
  <Application>Microsoft Office PowerPoint</Application>
  <PresentationFormat>Widescreen</PresentationFormat>
  <Paragraphs>13</Paragraphs>
  <Slides>5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/>
  <cp:lastModifiedBy/>
  <cp:revision>16</cp:revision>
  <dcterms:created xsi:type="dcterms:W3CDTF">2019-11-27T16:18:32Z</dcterms:created>
  <dcterms:modified xsi:type="dcterms:W3CDTF">2026-01-19T16:10:55Z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