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E4C"/>
    <a:srgbClr val="F56819"/>
    <a:srgbClr val="8BC160"/>
    <a:srgbClr val="7DB15A"/>
    <a:srgbClr val="467042"/>
    <a:srgbClr val="38A25B"/>
    <a:srgbClr val="CDE6D5"/>
    <a:srgbClr val="FFFFFF"/>
    <a:srgbClr val="235889"/>
    <a:srgbClr val="0E69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BC6EFD-C82F-4D65-9D3A-7BC8B8578EF1}" v="1" dt="2022-09-07T13:45:44.2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95751-08FC-41FD-BD92-836059D12604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9B18-06F3-4FC4-B817-2A00C5A9E4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D2DF7E7B-6E8D-4F4A-B2C2-5B05ABD19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2321C5-B7CE-4F15-95AA-1D902E8F0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83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990" dirty="0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197A323F-B0F7-4FB1-A810-15130DF57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1549F2-4EA9-471B-9D46-8E8605235BA9}" type="slidenum">
              <a:rPr lang="pt-BR" altLang="pt-B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3CAD9-C92F-42FA-9640-290CF09A5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BBCB58-4169-4685-AB22-238426F70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C327D-D314-426D-BD77-C2FE174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8515-4CB3-44FA-B4FE-047543D3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CA2AE0-ED71-4991-A7FD-58C8EF76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78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AE4BE-A39E-47DD-8390-C70E3B52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A793B-DBD0-454A-AEAF-93FBAFA0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8334C1-C584-40E6-A240-E9B98333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F31A28-6131-49FD-9822-13D1E5E1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BBFCA-8A90-4F67-B482-B15CA2C0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72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1849F-65B0-446C-9874-738B8ADC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B28D50-E929-4BCB-AD33-58C699669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02DB52-A73F-4892-B918-6A26DD1E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4B17FD-632F-4290-A8EE-E1963752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921E42-C067-465E-9B9F-21B064F6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08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BDF83-116A-4D10-9503-E3808EF3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4E0D2A-97E9-4C53-B29A-067CD9E87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E92FE0-6661-4371-8C93-2C21E0C80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71731-9AF3-4AF8-873A-8596F74A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FF1E04-7DAE-4F19-9EFA-4080C66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0951E1-2EFD-4529-8B5C-65EE24C9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3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E99BC-07B3-4461-B71B-1EB43251F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5A2424-A66F-43BC-A0E3-4C82BABA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EFAE2C-C60F-454B-9630-932F9E2D6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3D7DA8-A70E-46A3-9E02-9A526C46E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00F4B4-E8CE-4B1D-9EDC-13569C38E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A0EE87-DFD6-4FE0-A7D8-2DFC8BB0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D78B5C-35AB-4854-8290-B025355C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20793F-91FA-4D6A-83B7-CD253D4C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3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911F6-86B6-4ECE-95E9-1B5DC598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2BC31B7-19F9-4EC2-A5A2-09E79E7FE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1C6470-BCA9-48E8-B2F0-DCDB64C3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DBA354-B1CD-4A01-8689-83A6723D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8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090F33-87A5-4C37-8ECB-735DF0E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0E5CF8-A9BF-4BE0-8E0F-1E69AABB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9A2900-95F3-4AAE-9027-7EE68F1A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6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AB3BA-AC0D-410D-9757-DEB06ED4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794089-A3DE-4800-B2AD-0062329A9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BB86F-DBC8-4148-AF53-B84393D0E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B26973-9670-4760-B20D-A50B3F45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F93D4D-3DD3-4A02-A820-6AC40AAEB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4644C4-2A5C-48C7-9124-6CB78791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69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C3CBA-0D9A-41D4-AFC2-23EA75C7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A71A34-9523-46C0-9E12-E11B195F8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6D0714-34F6-442F-9846-C4EAA2020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21BBB0-6ABE-4F03-A1CF-2B826CB7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F77C7-966D-492B-B477-1C0CF824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DEA576-7533-4DA4-8514-C03D3348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26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9BD16-B599-4C1C-B569-4915EC2F7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28292C-1B90-418A-ADF7-C2953C6A0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4D8E51-57EF-4392-B7AC-F21B51C1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D0BEDB-22F0-4C83-A695-B0883238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7996D1-2BE1-45F7-94E8-A055F25D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28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91063C-EE40-4E26-926C-42C952911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E4B4B4-5B8B-43F3-AA23-065B95C92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E861A-664E-4821-9673-04E85A080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DD3605-E47C-4BB0-A5BD-3563F374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291ECF-4407-4C79-AED8-7617E416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42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10DBF2-B269-4E80-802F-B4436B0A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D8BF8C-0F87-42B8-B27A-DCC41F37F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DD390-C439-432E-AD7D-37E167566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532E0-53B5-42B6-A8EC-7DD804A18C15}" type="datetimeFigureOut">
              <a:rPr lang="pt-BR" smtClean="0"/>
              <a:t>17/01/2026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E9026-6EF9-493F-A448-E9A3246D8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82EC4-0D3F-4E0F-9A9C-7B654C673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6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E0726DA-5789-4A5E-BF91-0168C8C66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defTabSz="914475">
              <a:defRPr/>
            </a:pPr>
            <a:r>
              <a:rPr lang="pt-BR" sz="1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TRABALHO, CENTRALIZADO, EM CAIXA ALTA, NEGRITO E TAMANHO 16</a:t>
            </a:r>
            <a:endParaRPr lang="pt-BR" sz="1429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578D33D-0C58-45A5-B666-F39914B50EE5}"/>
              </a:ext>
            </a:extLst>
          </p:cNvPr>
          <p:cNvSpPr txBox="1"/>
          <p:nvPr/>
        </p:nvSpPr>
        <p:spPr>
          <a:xfrm>
            <a:off x="88740" y="1326406"/>
            <a:ext cx="3701170" cy="253159"/>
          </a:xfrm>
          <a:prstGeom prst="rect">
            <a:avLst/>
          </a:prstGeom>
          <a:solidFill>
            <a:srgbClr val="F78E4C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 INTRODUÇÃO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3E33D5-6E05-46FC-BA77-E0E4AC0B6CE6}"/>
              </a:ext>
            </a:extLst>
          </p:cNvPr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F78E4C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 OBJETIVO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D170EF-6503-426D-8A82-378BB577FDC4}"/>
              </a:ext>
            </a:extLst>
          </p:cNvPr>
          <p:cNvSpPr txBox="1"/>
          <p:nvPr/>
        </p:nvSpPr>
        <p:spPr>
          <a:xfrm>
            <a:off x="8002657" y="3191339"/>
            <a:ext cx="4050622" cy="243285"/>
          </a:xfrm>
          <a:prstGeom prst="rect">
            <a:avLst/>
          </a:prstGeom>
          <a:solidFill>
            <a:srgbClr val="F78E4C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 REFERÊNCIAS  </a:t>
            </a:r>
          </a:p>
        </p:txBody>
      </p:sp>
      <p:sp>
        <p:nvSpPr>
          <p:cNvPr id="3078" name="Retângulo 11">
            <a:extLst>
              <a:ext uri="{FF2B5EF4-FFF2-40B4-BE49-F238E27FC236}">
                <a16:creationId xmlns:a16="http://schemas.microsoft.com/office/drawing/2014/main" id="{F4666D0F-7E90-4603-AA1B-984D17C6B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NOMES DOS AUTORES EM CAIXA ALTA, SEPARADOS POR PONTO E VÍRGULA (;)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EXEMPLOS: JOFEFA MARIA DA CONCEIÇÃO; LUCAS PEREIRA LOPES; CARINA ANDRADE DE ALMEITA</a:t>
            </a:r>
            <a:endParaRPr lang="pt-BR" altLang="pt-BR" sz="74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D9078D-4FDF-443F-8779-FE0D6D16E015}"/>
              </a:ext>
            </a:extLst>
          </p:cNvPr>
          <p:cNvSpPr txBox="1"/>
          <p:nvPr/>
        </p:nvSpPr>
        <p:spPr>
          <a:xfrm>
            <a:off x="82860" y="5358128"/>
            <a:ext cx="3680589" cy="243285"/>
          </a:xfrm>
          <a:prstGeom prst="rect">
            <a:avLst/>
          </a:prstGeom>
          <a:solidFill>
            <a:srgbClr val="F78E4C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 METODOLOGIA 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716B626-5231-4940-AD8C-E6AE8E96D779}"/>
              </a:ext>
            </a:extLst>
          </p:cNvPr>
          <p:cNvSpPr txBox="1"/>
          <p:nvPr/>
        </p:nvSpPr>
        <p:spPr>
          <a:xfrm>
            <a:off x="8037623" y="1326406"/>
            <a:ext cx="4066162" cy="253159"/>
          </a:xfrm>
          <a:prstGeom prst="rect">
            <a:avLst/>
          </a:prstGeom>
          <a:solidFill>
            <a:srgbClr val="F78E4C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5665B351-B439-4F24-8E2D-2D9AC0C581B4}"/>
              </a:ext>
            </a:extLst>
          </p:cNvPr>
          <p:cNvCxnSpPr>
            <a:cxnSpLocks/>
          </p:cNvCxnSpPr>
          <p:nvPr/>
        </p:nvCxnSpPr>
        <p:spPr>
          <a:xfrm>
            <a:off x="7924534" y="1252484"/>
            <a:ext cx="0" cy="56055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765510DE-E720-4A84-9BBD-4B15F2A9B422}"/>
              </a:ext>
            </a:extLst>
          </p:cNvPr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F78E4C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>
            <a:defPPr>
              <a:defRPr lang="pt-BR"/>
            </a:defPPr>
            <a:lvl1pPr algn="ctr">
              <a:defRPr sz="1524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RESULTADOS E DISCUSSÃO</a:t>
            </a:r>
          </a:p>
        </p:txBody>
      </p:sp>
      <p:cxnSp>
        <p:nvCxnSpPr>
          <p:cNvPr id="127" name="Conector reto 126">
            <a:extLst>
              <a:ext uri="{FF2B5EF4-FFF2-40B4-BE49-F238E27FC236}">
                <a16:creationId xmlns:a16="http://schemas.microsoft.com/office/drawing/2014/main" id="{DC57B287-DDDB-478C-B8A3-15DB3663730F}"/>
              </a:ext>
            </a:extLst>
          </p:cNvPr>
          <p:cNvCxnSpPr>
            <a:cxnSpLocks/>
          </p:cNvCxnSpPr>
          <p:nvPr/>
        </p:nvCxnSpPr>
        <p:spPr>
          <a:xfrm>
            <a:off x="3902053" y="1246184"/>
            <a:ext cx="0" cy="56118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CaixaDeTexto 10">
            <a:extLst>
              <a:ext uri="{FF2B5EF4-FFF2-40B4-BE49-F238E27FC236}">
                <a16:creationId xmlns:a16="http://schemas.microsoft.com/office/drawing/2014/main" id="{32824E68-F302-4609-93BC-9F523400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introdução deve ser breve e justificar o problema estudado de forma clara familiarizando o leitor sobre o assunto a ser abordado.</a:t>
            </a:r>
          </a:p>
          <a:p>
            <a:pPr algn="just" eaLnBrk="1" hangingPunct="1"/>
            <a:endParaRPr lang="pt-BR" altLang="pt-BR" sz="10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autores podem incluir imagens no banner se desejarem.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13">
            <a:extLst>
              <a:ext uri="{FF2B5EF4-FFF2-40B4-BE49-F238E27FC236}">
                <a16:creationId xmlns:a16="http://schemas.microsoft.com/office/drawing/2014/main" id="{9E668CC5-A76F-4634-925E-8F9C8C249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Descreva o objetivo principal de sua pesquisa, de forma que fique claro e conciso </a:t>
            </a:r>
          </a:p>
        </p:txBody>
      </p:sp>
      <p:sp>
        <p:nvSpPr>
          <p:cNvPr id="19" name="CaixaDeTexto 113">
            <a:extLst>
              <a:ext uri="{FF2B5EF4-FFF2-40B4-BE49-F238E27FC236}">
                <a16:creationId xmlns:a16="http://schemas.microsoft.com/office/drawing/2014/main" id="{03AC605D-83DC-4EA1-A92C-4FEE6F14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espaço exponha como procedeu as etapas da pesquisa até chegar aos resultados, descrevendo os procedimentos utilizados. </a:t>
            </a:r>
          </a:p>
        </p:txBody>
      </p:sp>
      <p:sp>
        <p:nvSpPr>
          <p:cNvPr id="20" name="CaixaDeTexto 113">
            <a:extLst>
              <a:ext uri="{FF2B5EF4-FFF2-40B4-BE49-F238E27FC236}">
                <a16:creationId xmlns:a16="http://schemas.microsoft.com/office/drawing/2014/main" id="{DC533B1E-6C3A-4603-B048-9C684ADE4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16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eve ser a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presentado, comentado e interpretado os dados que você coletou na pesquisa 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até o momento, podendo ser utilizados também Tabelas e/ou Figuras. </a:t>
            </a:r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aixaDeTexto 113">
            <a:extLst>
              <a:ext uri="{FF2B5EF4-FFF2-40B4-BE49-F238E27FC236}">
                <a16:creationId xmlns:a16="http://schemas.microsoft.com/office/drawing/2014/main" id="{EE0A9862-E62E-49A9-A9BA-5E9785BF8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119127"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conclusão deve ser elaborada, em frases curtas, claras e conexas, com base nos objetivos e resultados do Resumo Expandido, </a:t>
            </a: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 de discussão do tema, apresentando o trajeto e revelando até que ponto a pesquisa chegou. 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113">
            <a:extLst>
              <a:ext uri="{FF2B5EF4-FFF2-40B4-BE49-F238E27FC236}">
                <a16:creationId xmlns:a16="http://schemas.microsoft.com/office/drawing/2014/main" id="{824AE4E8-6862-4C86-8535-99C239568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1002" y="3638967"/>
            <a:ext cx="3763332" cy="5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referências devem ser listadas apenas os trabalhos mencionados no texto em ordem alfabética (ABNT: 6023: 2018)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F58448C-FBB7-D80C-E1A9-DFBA332DA3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2952" y="280246"/>
            <a:ext cx="2371382" cy="7915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243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54</dc:title>
  <dc:creator>Aurea Soares</dc:creator>
  <cp:lastModifiedBy>Gabriel Silva</cp:lastModifiedBy>
  <cp:revision>17</cp:revision>
  <dcterms:created xsi:type="dcterms:W3CDTF">2022-02-17T12:13:11Z</dcterms:created>
  <dcterms:modified xsi:type="dcterms:W3CDTF">2026-01-17T14:25:22Z</dcterms:modified>
</cp:coreProperties>
</file>