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jl6R+5CdEjtI5OMG27U2bz+38Y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035"/>
    <a:srgbClr val="AD1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X Número e ícone">
  <p:cSld name="5 X Número e ícon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/>
          <p:nvPr/>
        </p:nvSpPr>
        <p:spPr>
          <a:xfrm rot="5400000">
            <a:off x="6962775" y="1628775"/>
            <a:ext cx="6858000" cy="3600450"/>
          </a:xfrm>
          <a:custGeom>
            <a:avLst/>
            <a:gdLst/>
            <a:ahLst/>
            <a:cxnLst/>
            <a:rect l="l" t="t" r="r" b="b"/>
            <a:pathLst>
              <a:path w="6858000" h="3600000" extrusionOk="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4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5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6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7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8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9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3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4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ubTitle" idx="15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i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>
            <a:spLocks noGrp="1"/>
          </p:cNvSpPr>
          <p:nvPr>
            <p:ph type="pic" idx="16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>
            <a:spLocks noGrp="1"/>
          </p:cNvSpPr>
          <p:nvPr>
            <p:ph type="pic" idx="17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8"/>
          <p:cNvSpPr>
            <a:spLocks noGrp="1"/>
          </p:cNvSpPr>
          <p:nvPr>
            <p:ph type="pic" idx="18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8"/>
          <p:cNvSpPr>
            <a:spLocks noGrp="1"/>
          </p:cNvSpPr>
          <p:nvPr>
            <p:ph type="pic" idx="19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8"/>
          <p:cNvSpPr>
            <a:spLocks noGrp="1"/>
          </p:cNvSpPr>
          <p:nvPr>
            <p:ph type="pic" idx="20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/>
          <p:cNvPicPr preferRelativeResize="0"/>
          <p:nvPr/>
        </p:nvPicPr>
        <p:blipFill>
          <a:blip r:embed="rId4"/>
          <a:srcRect t="4362" b="4362"/>
          <a:stretch/>
        </p:blipFill>
        <p:spPr>
          <a:xfrm>
            <a:off x="721879" y="346712"/>
            <a:ext cx="2677683" cy="84496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0" y="1728948"/>
            <a:ext cx="8634334" cy="4021494"/>
          </a:xfrm>
          <a:prstGeom prst="rect">
            <a:avLst/>
          </a:prstGeom>
          <a:solidFill>
            <a:srgbClr val="7B1035"/>
          </a:solidFill>
          <a:ln w="12700" cap="flat" cmpd="sng">
            <a:solidFill>
              <a:srgbClr val="7B10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B1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627654" y="4358057"/>
            <a:ext cx="193675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471157" y="2432100"/>
            <a:ext cx="5570538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da apresentação</a:t>
            </a:r>
            <a:endParaRPr/>
          </a:p>
        </p:txBody>
      </p:sp>
      <p:cxnSp>
        <p:nvCxnSpPr>
          <p:cNvPr id="114" name="Google Shape;114;p1"/>
          <p:cNvCxnSpPr/>
          <p:nvPr/>
        </p:nvCxnSpPr>
        <p:spPr>
          <a:xfrm>
            <a:off x="471157" y="4048535"/>
            <a:ext cx="5503524" cy="0"/>
          </a:xfrm>
          <a:prstGeom prst="straightConnector1">
            <a:avLst/>
          </a:prstGeom>
          <a:solidFill>
            <a:srgbClr val="266784"/>
          </a:solidFill>
          <a:ln w="28575" cap="flat" cmpd="sng">
            <a:solidFill>
              <a:srgbClr val="AD102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ftr" idx="11"/>
          </p:nvPr>
        </p:nvSpPr>
        <p:spPr>
          <a:xfrm>
            <a:off x="3754438" y="61706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* De acordo com uma pesquisa </a:t>
            </a:r>
            <a:endParaRPr/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 txBox="1"/>
          <p:nvPr/>
        </p:nvSpPr>
        <p:spPr>
          <a:xfrm>
            <a:off x="509588" y="1101995"/>
            <a:ext cx="64897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/>
          </a:p>
        </p:txBody>
      </p:sp>
      <p:pic>
        <p:nvPicPr>
          <p:cNvPr id="2" name="Google Shape;110;p1">
            <a:extLst>
              <a:ext uri="{FF2B5EF4-FFF2-40B4-BE49-F238E27FC236}">
                <a16:creationId xmlns:a16="http://schemas.microsoft.com/office/drawing/2014/main" id="{777F3A8D-4306-F859-0537-F2D4C8D57460}"/>
              </a:ext>
            </a:extLst>
          </p:cNvPr>
          <p:cNvPicPr preferRelativeResize="0"/>
          <p:nvPr/>
        </p:nvPicPr>
        <p:blipFill>
          <a:blip r:embed="rId4"/>
          <a:srcRect t="4362" b="4362"/>
          <a:stretch/>
        </p:blipFill>
        <p:spPr>
          <a:xfrm>
            <a:off x="721879" y="346712"/>
            <a:ext cx="2677683" cy="844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ftr" idx="11"/>
          </p:nvPr>
        </p:nvSpPr>
        <p:spPr>
          <a:xfrm>
            <a:off x="3754438" y="61706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* De acordo com uma pesquisa </a:t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509588" y="1101995"/>
            <a:ext cx="64897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/>
          </a:p>
        </p:txBody>
      </p:sp>
      <p:pic>
        <p:nvPicPr>
          <p:cNvPr id="2" name="Google Shape;110;p1">
            <a:extLst>
              <a:ext uri="{FF2B5EF4-FFF2-40B4-BE49-F238E27FC236}">
                <a16:creationId xmlns:a16="http://schemas.microsoft.com/office/drawing/2014/main" id="{358985AC-D9CE-DA62-BFBD-F1660090BAC4}"/>
              </a:ext>
            </a:extLst>
          </p:cNvPr>
          <p:cNvPicPr preferRelativeResize="0"/>
          <p:nvPr/>
        </p:nvPicPr>
        <p:blipFill>
          <a:blip r:embed="rId4"/>
          <a:srcRect t="4362" b="4362"/>
          <a:stretch/>
        </p:blipFill>
        <p:spPr>
          <a:xfrm>
            <a:off x="721879" y="346712"/>
            <a:ext cx="2677683" cy="844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ftr" idx="11"/>
          </p:nvPr>
        </p:nvSpPr>
        <p:spPr>
          <a:xfrm>
            <a:off x="3754438" y="617061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* De acordo com uma pesquisa </a:t>
            </a:r>
            <a:endParaRPr/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77" y="81470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509588" y="1101995"/>
            <a:ext cx="64897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/>
          </a:p>
        </p:txBody>
      </p:sp>
      <p:pic>
        <p:nvPicPr>
          <p:cNvPr id="2" name="Google Shape;110;p1">
            <a:extLst>
              <a:ext uri="{FF2B5EF4-FFF2-40B4-BE49-F238E27FC236}">
                <a16:creationId xmlns:a16="http://schemas.microsoft.com/office/drawing/2014/main" id="{66FCFD8D-C09E-5FC3-CFA6-995663087AC2}"/>
              </a:ext>
            </a:extLst>
          </p:cNvPr>
          <p:cNvPicPr preferRelativeResize="0"/>
          <p:nvPr/>
        </p:nvPicPr>
        <p:blipFill>
          <a:blip r:embed="rId4"/>
          <a:srcRect t="4362" b="4362"/>
          <a:stretch/>
        </p:blipFill>
        <p:spPr>
          <a:xfrm>
            <a:off x="721879" y="346712"/>
            <a:ext cx="2677683" cy="844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2011" y="1328591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1565099" y="5094507"/>
            <a:ext cx="3314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apresentador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603822" y="5537631"/>
            <a:ext cx="3314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</a:t>
            </a:r>
            <a:endParaRPr/>
          </a:p>
        </p:txBody>
      </p:sp>
      <p:grpSp>
        <p:nvGrpSpPr>
          <p:cNvPr id="156" name="Google Shape;156;p5" descr="Ícone de Pessoa"/>
          <p:cNvGrpSpPr/>
          <p:nvPr/>
        </p:nvGrpSpPr>
        <p:grpSpPr>
          <a:xfrm>
            <a:off x="1293402" y="5084795"/>
            <a:ext cx="297521" cy="297521"/>
            <a:chOff x="1334697" y="4580661"/>
            <a:chExt cx="360000" cy="360000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1421014" y="4633770"/>
              <a:ext cx="180974" cy="231459"/>
              <a:chOff x="1443239" y="4633770"/>
              <a:chExt cx="180974" cy="231459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00" cap="flat" cmpd="sng">
                <a:solidFill>
                  <a:srgbClr val="7B103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7B1035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443239" y="4798554"/>
                <a:ext cx="180974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66675" extrusionOk="0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solidFill>
                <a:schemeClr val="lt1"/>
              </a:solidFill>
              <a:ln w="23800" cap="flat" cmpd="sng">
                <a:solidFill>
                  <a:srgbClr val="7B103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7B1035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0" name="Google Shape;160;p5"/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 cmpd="sng">
              <a:solidFill>
                <a:srgbClr val="7B1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7B103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1" name="Google Shape;161;p5" descr="Ícone de Email"/>
          <p:cNvGrpSpPr/>
          <p:nvPr/>
        </p:nvGrpSpPr>
        <p:grpSpPr>
          <a:xfrm>
            <a:off x="1306803" y="5537631"/>
            <a:ext cx="297521" cy="297521"/>
            <a:chOff x="1334697" y="5102537"/>
            <a:chExt cx="360000" cy="360000"/>
          </a:xfrm>
        </p:grpSpPr>
        <p:grpSp>
          <p:nvGrpSpPr>
            <p:cNvPr id="162" name="Google Shape;162;p5"/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163" name="Google Shape;163;p5"/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57175" extrusionOk="0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00" cap="flat" cmpd="sng">
                <a:solidFill>
                  <a:srgbClr val="7B10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 extrusionOk="0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00" cap="flat" cmpd="sng">
                <a:solidFill>
                  <a:srgbClr val="7B10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5" name="Google Shape;165;p5"/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 cmpd="sng">
              <a:solidFill>
                <a:srgbClr val="7B103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6" name="Google Shape;166;p5"/>
          <p:cNvGrpSpPr/>
          <p:nvPr/>
        </p:nvGrpSpPr>
        <p:grpSpPr>
          <a:xfrm>
            <a:off x="1285002" y="5962676"/>
            <a:ext cx="3880162" cy="330200"/>
            <a:chOff x="2757488" y="4636284"/>
            <a:chExt cx="3611440" cy="330200"/>
          </a:xfrm>
        </p:grpSpPr>
        <p:sp>
          <p:nvSpPr>
            <p:cNvPr id="167" name="Google Shape;167;p5"/>
            <p:cNvSpPr/>
            <p:nvPr/>
          </p:nvSpPr>
          <p:spPr>
            <a:xfrm>
              <a:off x="2757488" y="4664075"/>
              <a:ext cx="298450" cy="296862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3054228" y="4636284"/>
              <a:ext cx="3314700" cy="3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Rede social</a:t>
              </a:r>
              <a:endParaRPr/>
            </a:p>
          </p:txBody>
        </p:sp>
      </p:grpSp>
      <p:sp>
        <p:nvSpPr>
          <p:cNvPr id="169" name="Google Shape;169;p5"/>
          <p:cNvSpPr/>
          <p:nvPr/>
        </p:nvSpPr>
        <p:spPr>
          <a:xfrm>
            <a:off x="717702" y="2325349"/>
            <a:ext cx="5615004" cy="2184401"/>
          </a:xfrm>
          <a:prstGeom prst="rect">
            <a:avLst/>
          </a:prstGeom>
          <a:solidFill>
            <a:srgbClr val="7B1035"/>
          </a:solidFill>
          <a:ln w="12700" cap="flat" cmpd="sng">
            <a:solidFill>
              <a:srgbClr val="7B10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7B1035"/>
              </a:solidFill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705332" y="2459504"/>
            <a:ext cx="535832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Obrigado pela atenção! </a:t>
            </a:r>
            <a:endParaRPr dirty="0"/>
          </a:p>
        </p:txBody>
      </p:sp>
      <p:sp>
        <p:nvSpPr>
          <p:cNvPr id="172" name="Google Shape;172;p5"/>
          <p:cNvSpPr/>
          <p:nvPr/>
        </p:nvSpPr>
        <p:spPr>
          <a:xfrm>
            <a:off x="1303633" y="6011105"/>
            <a:ext cx="300189" cy="282575"/>
          </a:xfrm>
          <a:prstGeom prst="rect">
            <a:avLst/>
          </a:prstGeom>
          <a:noFill/>
          <a:ln w="12700" cap="flat" cmpd="sng">
            <a:solidFill>
              <a:srgbClr val="7B10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B10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áfico 3" descr="Conexões com preenchimento sólido">
            <a:extLst>
              <a:ext uri="{FF2B5EF4-FFF2-40B4-BE49-F238E27FC236}">
                <a16:creationId xmlns:a16="http://schemas.microsoft.com/office/drawing/2014/main" id="{7E826DB2-8C15-D4B1-9926-74D02A4EA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7295" y="6027304"/>
            <a:ext cx="254471" cy="254471"/>
          </a:xfrm>
          <a:prstGeom prst="rect">
            <a:avLst/>
          </a:prstGeom>
        </p:spPr>
      </p:pic>
      <p:pic>
        <p:nvPicPr>
          <p:cNvPr id="2" name="Google Shape;110;p1">
            <a:extLst>
              <a:ext uri="{FF2B5EF4-FFF2-40B4-BE49-F238E27FC236}">
                <a16:creationId xmlns:a16="http://schemas.microsoft.com/office/drawing/2014/main" id="{F6EB4184-00B4-EF14-AD99-C67F7670FB6F}"/>
              </a:ext>
            </a:extLst>
          </p:cNvPr>
          <p:cNvPicPr preferRelativeResize="0"/>
          <p:nvPr/>
        </p:nvPicPr>
        <p:blipFill>
          <a:blip r:embed="rId7"/>
          <a:srcRect t="4362" b="4362"/>
          <a:stretch/>
        </p:blipFill>
        <p:spPr>
          <a:xfrm>
            <a:off x="721879" y="346712"/>
            <a:ext cx="2677683" cy="844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50">
      <a:dk1>
        <a:srgbClr val="000000"/>
      </a:dk1>
      <a:lt1>
        <a:srgbClr val="FFFFFF"/>
      </a:lt1>
      <a:dk2>
        <a:srgbClr val="44546A"/>
      </a:dk2>
      <a:lt2>
        <a:srgbClr val="7B1035"/>
      </a:lt2>
      <a:accent1>
        <a:srgbClr val="7B1035"/>
      </a:accent1>
      <a:accent2>
        <a:srgbClr val="7B1035"/>
      </a:accent2>
      <a:accent3>
        <a:srgbClr val="7B1035"/>
      </a:accent3>
      <a:accent4>
        <a:srgbClr val="003CAF"/>
      </a:accent4>
      <a:accent5>
        <a:srgbClr val="003CAF"/>
      </a:accent5>
      <a:accent6>
        <a:srgbClr val="003CAF"/>
      </a:accent6>
      <a:hlink>
        <a:srgbClr val="003CAF"/>
      </a:hlink>
      <a:folHlink>
        <a:srgbClr val="003C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Estagiário 03 IME</cp:lastModifiedBy>
  <cp:revision>2</cp:revision>
  <dcterms:created xsi:type="dcterms:W3CDTF">2019-11-27T16:18:32Z</dcterms:created>
  <dcterms:modified xsi:type="dcterms:W3CDTF">2025-09-01T18:54:34Z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