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1" r:id="rId4"/>
    <p:sldId id="262" r:id="rId5"/>
    <p:sldId id="260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i/rdal3S0c1K21g5EXIeO7Zb05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6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28F97EFE-FFE5-E97B-485F-02EF9D189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>
            <a:extLst>
              <a:ext uri="{FF2B5EF4-FFF2-40B4-BE49-F238E27FC236}">
                <a16:creationId xmlns:a16="http://schemas.microsoft.com/office/drawing/2014/main" id="{98A346B1-23E5-CF9F-0FF3-207E1AA6B2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6" name="Google Shape;116;p2:notes">
            <a:extLst>
              <a:ext uri="{FF2B5EF4-FFF2-40B4-BE49-F238E27FC236}">
                <a16:creationId xmlns:a16="http://schemas.microsoft.com/office/drawing/2014/main" id="{7AD5776F-47AC-1C39-7A42-B2B45CC646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2:notes">
            <a:extLst>
              <a:ext uri="{FF2B5EF4-FFF2-40B4-BE49-F238E27FC236}">
                <a16:creationId xmlns:a16="http://schemas.microsoft.com/office/drawing/2014/main" id="{C12AEF71-31DF-8327-7B46-E540FAFBD04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0633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8E4B0B32-625A-BD9B-FC59-9610B109A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>
            <a:extLst>
              <a:ext uri="{FF2B5EF4-FFF2-40B4-BE49-F238E27FC236}">
                <a16:creationId xmlns:a16="http://schemas.microsoft.com/office/drawing/2014/main" id="{E9E06DF4-CE39-F5E7-A4CE-8F10121790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6" name="Google Shape;116;p2:notes">
            <a:extLst>
              <a:ext uri="{FF2B5EF4-FFF2-40B4-BE49-F238E27FC236}">
                <a16:creationId xmlns:a16="http://schemas.microsoft.com/office/drawing/2014/main" id="{32E4E983-ADF1-68B6-CCF8-F71659D4F8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2:notes">
            <a:extLst>
              <a:ext uri="{FF2B5EF4-FFF2-40B4-BE49-F238E27FC236}">
                <a16:creationId xmlns:a16="http://schemas.microsoft.com/office/drawing/2014/main" id="{5C8599A7-463C-7284-118C-C3768D286E5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8506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X Número e ícone">
  <p:cSld name="5 X Número e ícon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/>
          <p:nvPr/>
        </p:nvSpPr>
        <p:spPr>
          <a:xfrm rot="5400000">
            <a:off x="6962775" y="1628775"/>
            <a:ext cx="6858000" cy="3600450"/>
          </a:xfrm>
          <a:custGeom>
            <a:avLst/>
            <a:gdLst/>
            <a:ahLst/>
            <a:cxnLst/>
            <a:rect l="l" t="t" r="r" b="b"/>
            <a:pathLst>
              <a:path w="6858000" h="3600000" extrusionOk="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8"/>
          <p:cNvSpPr>
            <a:spLocks noGrp="1"/>
          </p:cNvSpPr>
          <p:nvPr>
            <p:ph type="pic" idx="2"/>
          </p:nvPr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rgbClr val="3F3F3F"/>
          </a:solidFill>
          <a:ln>
            <a:noFill/>
          </a:ln>
        </p:spPr>
      </p:sp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684213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body" idx="3"/>
          </p:nvPr>
        </p:nvSpPr>
        <p:spPr>
          <a:xfrm>
            <a:off x="5104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4"/>
          </p:nvPr>
        </p:nvSpPr>
        <p:spPr>
          <a:xfrm>
            <a:off x="2971013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5"/>
          </p:nvPr>
        </p:nvSpPr>
        <p:spPr>
          <a:xfrm>
            <a:off x="27972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6"/>
          </p:nvPr>
        </p:nvSpPr>
        <p:spPr>
          <a:xfrm>
            <a:off x="5269707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7"/>
          </p:nvPr>
        </p:nvSpPr>
        <p:spPr>
          <a:xfrm>
            <a:off x="5096056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8"/>
          </p:nvPr>
        </p:nvSpPr>
        <p:spPr>
          <a:xfrm>
            <a:off x="7544613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9"/>
          </p:nvPr>
        </p:nvSpPr>
        <p:spPr>
          <a:xfrm>
            <a:off x="73708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3"/>
          </p:nvPr>
        </p:nvSpPr>
        <p:spPr>
          <a:xfrm>
            <a:off x="9831412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4"/>
          </p:nvPr>
        </p:nvSpPr>
        <p:spPr>
          <a:xfrm>
            <a:off x="9657654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ubTitle" idx="15"/>
          </p:nvPr>
        </p:nvSpPr>
        <p:spPr>
          <a:xfrm>
            <a:off x="5101000" y="5271502"/>
            <a:ext cx="1990001" cy="620016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0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i="1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8"/>
          <p:cNvSpPr>
            <a:spLocks noGrp="1"/>
          </p:cNvSpPr>
          <p:nvPr>
            <p:ph type="pic" idx="16"/>
          </p:nvPr>
        </p:nvSpPr>
        <p:spPr>
          <a:xfrm>
            <a:off x="10985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8"/>
          <p:cNvSpPr>
            <a:spLocks noGrp="1"/>
          </p:cNvSpPr>
          <p:nvPr>
            <p:ph type="pic" idx="17"/>
          </p:nvPr>
        </p:nvSpPr>
        <p:spPr>
          <a:xfrm>
            <a:off x="33853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8"/>
          <p:cNvSpPr>
            <a:spLocks noGrp="1"/>
          </p:cNvSpPr>
          <p:nvPr>
            <p:ph type="pic" idx="18"/>
          </p:nvPr>
        </p:nvSpPr>
        <p:spPr>
          <a:xfrm>
            <a:off x="5684044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8"/>
          <p:cNvSpPr>
            <a:spLocks noGrp="1"/>
          </p:cNvSpPr>
          <p:nvPr>
            <p:ph type="pic" idx="19"/>
          </p:nvPr>
        </p:nvSpPr>
        <p:spPr>
          <a:xfrm>
            <a:off x="79589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8"/>
          <p:cNvSpPr>
            <a:spLocks noGrp="1"/>
          </p:cNvSpPr>
          <p:nvPr>
            <p:ph type="pic" idx="20"/>
          </p:nvPr>
        </p:nvSpPr>
        <p:spPr>
          <a:xfrm>
            <a:off x="10245749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"/>
          <p:cNvSpPr txBox="1"/>
          <p:nvPr/>
        </p:nvSpPr>
        <p:spPr>
          <a:xfrm>
            <a:off x="5512946" y="3919711"/>
            <a:ext cx="14544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Autores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3454946" y="2163774"/>
            <a:ext cx="5570400" cy="14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pt-BR" sz="4400" b="0" i="0" u="none" strike="noStrike" cap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da apresentação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1"/>
          <p:cNvCxnSpPr/>
          <p:nvPr/>
        </p:nvCxnSpPr>
        <p:spPr>
          <a:xfrm>
            <a:off x="3488396" y="3792235"/>
            <a:ext cx="5503500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3" name="Google Shape;113;p1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277145" y="166263"/>
            <a:ext cx="3026477" cy="1404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"/>
          <p:cNvSpPr txBox="1"/>
          <p:nvPr/>
        </p:nvSpPr>
        <p:spPr>
          <a:xfrm>
            <a:off x="509588" y="339995"/>
            <a:ext cx="6489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13;p1">
            <a:extLst>
              <a:ext uri="{FF2B5EF4-FFF2-40B4-BE49-F238E27FC236}">
                <a16:creationId xmlns:a16="http://schemas.microsoft.com/office/drawing/2014/main" id="{271EBB8B-2518-5912-3984-2E2F2245BAE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297455" y="89137"/>
            <a:ext cx="2751343" cy="1277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C46EDD31-CA91-8F90-CD39-47F4A8E7D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">
            <a:extLst>
              <a:ext uri="{FF2B5EF4-FFF2-40B4-BE49-F238E27FC236}">
                <a16:creationId xmlns:a16="http://schemas.microsoft.com/office/drawing/2014/main" id="{FE825970-2B6A-081F-0321-A74B7D451C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>
            <a:extLst>
              <a:ext uri="{FF2B5EF4-FFF2-40B4-BE49-F238E27FC236}">
                <a16:creationId xmlns:a16="http://schemas.microsoft.com/office/drawing/2014/main" id="{334F3008-D51C-E8FF-E2D4-24CD8DD3FC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>
            <a:extLst>
              <a:ext uri="{FF2B5EF4-FFF2-40B4-BE49-F238E27FC236}">
                <a16:creationId xmlns:a16="http://schemas.microsoft.com/office/drawing/2014/main" id="{1D51DD15-2495-39D9-3540-2BC27D0C8E4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">
            <a:extLst>
              <a:ext uri="{FF2B5EF4-FFF2-40B4-BE49-F238E27FC236}">
                <a16:creationId xmlns:a16="http://schemas.microsoft.com/office/drawing/2014/main" id="{CC2EC5FE-3F58-9519-3302-79ACEF8B03DE}"/>
              </a:ext>
            </a:extLst>
          </p:cNvPr>
          <p:cNvSpPr txBox="1"/>
          <p:nvPr/>
        </p:nvSpPr>
        <p:spPr>
          <a:xfrm>
            <a:off x="509588" y="339995"/>
            <a:ext cx="6489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13;p1">
            <a:extLst>
              <a:ext uri="{FF2B5EF4-FFF2-40B4-BE49-F238E27FC236}">
                <a16:creationId xmlns:a16="http://schemas.microsoft.com/office/drawing/2014/main" id="{0C9102C3-7BDF-8244-A94A-7E4831FC22D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297455" y="89137"/>
            <a:ext cx="2751343" cy="1277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45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0845EC44-2FEB-ACCD-4B04-CC07A7B7F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">
            <a:extLst>
              <a:ext uri="{FF2B5EF4-FFF2-40B4-BE49-F238E27FC236}">
                <a16:creationId xmlns:a16="http://schemas.microsoft.com/office/drawing/2014/main" id="{0E0B36EE-73D8-439F-DDF3-A7A0921F26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>
            <a:extLst>
              <a:ext uri="{FF2B5EF4-FFF2-40B4-BE49-F238E27FC236}">
                <a16:creationId xmlns:a16="http://schemas.microsoft.com/office/drawing/2014/main" id="{5994742F-403E-7CC7-EEDF-444981A85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>
            <a:extLst>
              <a:ext uri="{FF2B5EF4-FFF2-40B4-BE49-F238E27FC236}">
                <a16:creationId xmlns:a16="http://schemas.microsoft.com/office/drawing/2014/main" id="{E26AD8B2-D21B-F716-7C62-92D6544AAF8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">
            <a:extLst>
              <a:ext uri="{FF2B5EF4-FFF2-40B4-BE49-F238E27FC236}">
                <a16:creationId xmlns:a16="http://schemas.microsoft.com/office/drawing/2014/main" id="{2B8F6DA8-30E4-E25A-B665-B27627533756}"/>
              </a:ext>
            </a:extLst>
          </p:cNvPr>
          <p:cNvSpPr txBox="1"/>
          <p:nvPr/>
        </p:nvSpPr>
        <p:spPr>
          <a:xfrm>
            <a:off x="509588" y="339995"/>
            <a:ext cx="6489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13;p1">
            <a:extLst>
              <a:ext uri="{FF2B5EF4-FFF2-40B4-BE49-F238E27FC236}">
                <a16:creationId xmlns:a16="http://schemas.microsoft.com/office/drawing/2014/main" id="{C2D13F52-A9F9-9A22-48D0-7454F286FEC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297455" y="89137"/>
            <a:ext cx="2751343" cy="1277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217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2011" y="1328591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5"/>
          <p:cNvSpPr/>
          <p:nvPr/>
        </p:nvSpPr>
        <p:spPr>
          <a:xfrm>
            <a:off x="2483858" y="5416004"/>
            <a:ext cx="320655" cy="296862"/>
          </a:xfrm>
          <a:custGeom>
            <a:avLst/>
            <a:gdLst/>
            <a:ahLst/>
            <a:cxnLst/>
            <a:rect l="l" t="t" r="r" b="b"/>
            <a:pathLst>
              <a:path w="360000" h="360000" extrusionOk="0">
                <a:moveTo>
                  <a:pt x="360000" y="172694"/>
                </a:moveTo>
                <a:lnTo>
                  <a:pt x="360000" y="360000"/>
                </a:lnTo>
                <a:lnTo>
                  <a:pt x="0" y="360000"/>
                </a:lnTo>
                <a:lnTo>
                  <a:pt x="0" y="0"/>
                </a:lnTo>
                <a:lnTo>
                  <a:pt x="185104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5C50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1834314" y="3203606"/>
            <a:ext cx="94056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pt-BR" sz="6800" b="0" i="0" u="none" strike="noStrike" cap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Obrigado pela atenção! </a:t>
            </a:r>
            <a:endParaRPr sz="22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2687357" y="776201"/>
            <a:ext cx="6508853" cy="2746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a 53">
      <a:dk1>
        <a:srgbClr val="000000"/>
      </a:dk1>
      <a:lt1>
        <a:srgbClr val="FFFFFF"/>
      </a:lt1>
      <a:dk2>
        <a:srgbClr val="44546A"/>
      </a:dk2>
      <a:lt2>
        <a:srgbClr val="FFC000"/>
      </a:lt2>
      <a:accent1>
        <a:srgbClr val="FFC000"/>
      </a:accent1>
      <a:accent2>
        <a:srgbClr val="FFC000"/>
      </a:accent2>
      <a:accent3>
        <a:srgbClr val="FFC000"/>
      </a:accent3>
      <a:accent4>
        <a:srgbClr val="003CAF"/>
      </a:accent4>
      <a:accent5>
        <a:srgbClr val="003CAF"/>
      </a:accent5>
      <a:accent6>
        <a:srgbClr val="003CAF"/>
      </a:accent6>
      <a:hlink>
        <a:srgbClr val="003CAF"/>
      </a:hlink>
      <a:folHlink>
        <a:srgbClr val="003CA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Widescreen</PresentationFormat>
  <Paragraphs>10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Thais IME</cp:lastModifiedBy>
  <cp:revision>2</cp:revision>
  <dcterms:created xsi:type="dcterms:W3CDTF">2019-11-27T16:18:32Z</dcterms:created>
  <dcterms:modified xsi:type="dcterms:W3CDTF">2026-04-06T19:08:53Z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