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lUuvHZBRgg9aA9cfbGx4Pvmks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A88"/>
    <a:srgbClr val="0E6F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16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C81A88"/>
          </a:solidFill>
          <a:ln w="9525" cap="flat" cmpd="sng">
            <a:solidFill>
              <a:srgbClr val="C81A88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 </a:t>
            </a:r>
            <a:endParaRPr sz="1524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C81A88"/>
          </a:solidFill>
          <a:ln w="9525" cap="flat" cmpd="sng">
            <a:solidFill>
              <a:srgbClr val="C81A88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OBJETIVO</a:t>
            </a:r>
            <a:endParaRPr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00" cy="253200"/>
          </a:xfrm>
          <a:prstGeom prst="rect">
            <a:avLst/>
          </a:prstGeom>
          <a:solidFill>
            <a:srgbClr val="C81A88"/>
          </a:solidFill>
          <a:ln w="9525" cap="flat" cmpd="sng">
            <a:solidFill>
              <a:srgbClr val="C81A88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REFERÊNCIAS  </a:t>
            </a:r>
            <a:endParaRPr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CONCEIÇÃO; LUCAS PEREIRA LOPES; CARINA ANDRADE DE ALMEITA</a:t>
            </a:r>
            <a:endParaRPr sz="741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860" y="5358128"/>
            <a:ext cx="3680700" cy="253200"/>
          </a:xfrm>
          <a:prstGeom prst="rect">
            <a:avLst/>
          </a:prstGeom>
          <a:solidFill>
            <a:srgbClr val="C81A88"/>
          </a:solidFill>
          <a:ln w="9525" cap="flat" cmpd="sng">
            <a:solidFill>
              <a:srgbClr val="C81A88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METODOLOGIA </a:t>
            </a:r>
            <a:endParaRPr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C81A88"/>
          </a:solidFill>
          <a:ln w="9525" cap="flat" cmpd="sng">
            <a:solidFill>
              <a:srgbClr val="C81A88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CONCLUSÃO</a:t>
            </a:r>
            <a:endParaRPr/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C81A88"/>
          </a:solidFill>
          <a:ln w="9525" cap="flat" cmpd="sng">
            <a:solidFill>
              <a:srgbClr val="C81A88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RESULTADOS E DISCUSSÃO</a:t>
            </a:r>
            <a:endParaRPr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109320" y="1683839"/>
            <a:ext cx="3654128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 sz="11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 sz="11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 sz="11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4684505"/>
            <a:ext cx="376333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sz="1100"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41488" y="5768463"/>
            <a:ext cx="376333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11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sz="1100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4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119126" algn="just"/>
            <a:r>
              <a:rPr lang="pt-BR" sz="11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100" dirty="0">
              <a:solidFill>
                <a:schemeClr val="dk1"/>
              </a:solidFill>
              <a:latin typeface="Times New Roman"/>
              <a:cs typeface="Times New Roman"/>
              <a:sym typeface="Calibri"/>
            </a:endParaRPr>
          </a:p>
          <a:p>
            <a:pPr indent="119126" algn="just"/>
            <a:endParaRPr lang="pt-BR" sz="11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  <a:p>
            <a:pPr indent="119126" algn="just"/>
            <a:r>
              <a:rPr lang="pt-BR" sz="11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*Se o seu resumo for simples, por favor, remova essa sessão de referências </a:t>
            </a:r>
            <a:endParaRPr sz="11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>
          <a:blip r:embed="rId3"/>
          <a:srcRect l="-5968" r="-7930" b="1424"/>
          <a:stretch>
            <a:fillRect/>
          </a:stretch>
        </p:blipFill>
        <p:spPr>
          <a:xfrm>
            <a:off x="9472246" y="253729"/>
            <a:ext cx="2452088" cy="8955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2;p1">
            <a:extLst>
              <a:ext uri="{FF2B5EF4-FFF2-40B4-BE49-F238E27FC236}">
                <a16:creationId xmlns:a16="http://schemas.microsoft.com/office/drawing/2014/main" id="{458091D7-7562-F574-7622-1004E4DAF9F6}"/>
              </a:ext>
            </a:extLst>
          </p:cNvPr>
          <p:cNvSpPr txBox="1"/>
          <p:nvPr/>
        </p:nvSpPr>
        <p:spPr>
          <a:xfrm>
            <a:off x="8102387" y="1712338"/>
            <a:ext cx="389225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1100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lang="pt-BR" sz="1100" dirty="0">
              <a:solidFill>
                <a:schemeClr val="dk1"/>
              </a:solidFill>
              <a:latin typeface="Times New Roman"/>
              <a:cs typeface="Times New Roman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256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Estagiario01</dc:creator>
  <cp:lastModifiedBy>Thais IME</cp:lastModifiedBy>
  <cp:revision>3</cp:revision>
  <dcterms:modified xsi:type="dcterms:W3CDTF">2026-04-01T10:54:01Z</dcterms:modified>
</cp:coreProperties>
</file>