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3" r:id="rId3"/>
    <p:sldId id="264" r:id="rId4"/>
    <p:sldId id="265" r:id="rId5"/>
    <p:sldId id="262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6A533"/>
    <a:srgbClr val="7B9839"/>
    <a:srgbClr val="1A1A1A"/>
    <a:srgbClr val="036EF8"/>
    <a:srgbClr val="F1443D"/>
    <a:srgbClr val="328E6B"/>
    <a:srgbClr val="D670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26554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42689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220079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74817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534634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472421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8420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137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26657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16811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7537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73982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3873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42634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015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58071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pt-BR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DC4F6-0FA7-4C2B-AAF5-5B994441231F}" type="datetimeFigureOut">
              <a:rPr lang="pt-BR" smtClean="0"/>
              <a:t>22/08/2026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A8199AD-E47A-4FB0-96FF-E059A3F27CA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4027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8F87C3-AEC4-88F8-707A-4D67446CA60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51440" y="4553713"/>
            <a:ext cx="8288032" cy="1096316"/>
          </a:xfrm>
        </p:spPr>
        <p:txBody>
          <a:bodyPr>
            <a:normAutofit/>
          </a:bodyPr>
          <a:lstStyle/>
          <a:p>
            <a:pPr algn="ctr"/>
            <a:r>
              <a:rPr lang="pt-BR" sz="4800" dirty="0">
                <a:solidFill>
                  <a:srgbClr val="7B9839"/>
                </a:solidFill>
                <a:latin typeface="Arial Rounded MT Bold" panose="020F0704030504030204" pitchFamily="34" charset="0"/>
              </a:rPr>
              <a:t>Título da Apresentação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B5040EF-935F-AA3A-E838-BEE065FB949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85969" y="5650029"/>
            <a:ext cx="8288032" cy="469122"/>
          </a:xfrm>
        </p:spPr>
        <p:txBody>
          <a:bodyPr>
            <a:normAutofit/>
          </a:bodyPr>
          <a:lstStyle/>
          <a:p>
            <a:pPr algn="ctr"/>
            <a:r>
              <a:rPr lang="pt-BR" dirty="0">
                <a:solidFill>
                  <a:srgbClr val="1A1A1A"/>
                </a:solidFill>
              </a:rPr>
              <a:t>Nome dos Autores</a:t>
            </a:r>
          </a:p>
        </p:txBody>
      </p:sp>
      <p:pic>
        <p:nvPicPr>
          <p:cNvPr id="9" name="Imagem 8" descr="Texto&#10;&#10;O conteúdo gerado por IA pode estar incorreto.">
            <a:extLst>
              <a:ext uri="{FF2B5EF4-FFF2-40B4-BE49-F238E27FC236}">
                <a16:creationId xmlns:a16="http://schemas.microsoft.com/office/drawing/2014/main" id="{E586C31E-3FAA-A1F0-34E5-3E04DFBD57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985968" y="1374298"/>
            <a:ext cx="8288033" cy="285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6168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80B86A7-A1EC-475B-9166-88902B033A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DD48BDD-48DA-1F09-2FFE-4D72D2A00E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742182"/>
            <a:ext cx="2538985" cy="676226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7B9839"/>
                </a:solidFill>
                <a:latin typeface="Arial Rounded MT Bold" panose="020F070403050403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Conteúdo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C2C29CB1-9F74-4879-A6AF-AEA67B6F1F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4606F86-A34D-C4E9-6578-95E006FB86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8596668" cy="3880773"/>
          </a:xfrm>
        </p:spPr>
        <p:txBody>
          <a:bodyPr>
            <a:normAutofit fontScale="85000" lnSpcReduction="20000"/>
          </a:bodyPr>
          <a:lstStyle/>
          <a:p>
            <a:pPr marL="0" lvl="0" indent="0">
              <a:spcBef>
                <a:spcPts val="0"/>
              </a:spcBef>
              <a:buClr>
                <a:srgbClr val="E3861A"/>
              </a:buClr>
              <a:buSzPts val="1800"/>
              <a:buNone/>
            </a:pP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*OS AUTORES PODEM INCLUIR IMAGENS NO BANNER OU TABELAS SE DESEJAREM.</a:t>
            </a:r>
          </a:p>
          <a:p>
            <a:pPr marL="0" lvl="0" indent="0">
              <a:spcBef>
                <a:spcPts val="0"/>
              </a:spcBef>
              <a:buClr>
                <a:srgbClr val="E3861A"/>
              </a:buClr>
              <a:buSzPts val="1800"/>
              <a:buNone/>
            </a:pP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*VOCÊ PODE AJUSTAR O TAMANHO DA FONTE DE ACORDO COM O CONTEÚDO INSERIDO NA PÁGINA DE MODO QUE FIQUE LEGÍVEL.</a:t>
            </a:r>
            <a:endParaRPr lang="pt-BR" sz="2000" dirty="0">
              <a:solidFill>
                <a:schemeClr val="tx1"/>
              </a:solidFill>
            </a:endParaRPr>
          </a:p>
          <a:p>
            <a:pPr marL="0" lvl="0" indent="0">
              <a:spcBef>
                <a:spcPts val="0"/>
              </a:spcBef>
              <a:buClr>
                <a:srgbClr val="E3861A"/>
              </a:buClr>
              <a:buSzPts val="1800"/>
              <a:buNone/>
            </a:pP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*SE O SEU RESUMO É UM RELATO DE CASO OU UM RELATO DE EXPERIÊNCIA, ALTERE AS SEÇÕES CONFORME O RESUMO.</a:t>
            </a:r>
            <a:b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*ESTRUTURA:</a:t>
            </a:r>
            <a:endParaRPr lang="pt-BR" sz="2000" dirty="0">
              <a:solidFill>
                <a:schemeClr val="tx1"/>
              </a:solidFill>
            </a:endParaRPr>
          </a:p>
          <a:p>
            <a:pPr marL="0" lvl="0" indent="0">
              <a:spcBef>
                <a:spcPts val="0"/>
              </a:spcBef>
              <a:buClr>
                <a:srgbClr val="E3861A"/>
              </a:buClr>
              <a:buSzPts val="1800"/>
              <a:buNone/>
            </a:pP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- A ESTRUTURA ATUAL É DE UM RESUMOS SIMPLES;</a:t>
            </a:r>
            <a:endParaRPr lang="pt-BR" sz="2000" dirty="0">
              <a:solidFill>
                <a:schemeClr val="tx1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pt-BR" sz="20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PARA RELATOS DE CASO OU EXPERIÊNCIA NA MODALIDADE SIMPLES</a:t>
            </a: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AJUSTE AS SEÇÕES PARA: INTRODUÇÃO; OBJETIVO; RELATO DE CASO/EXPERIÊNCIA; CONCLUSÃO.</a:t>
            </a:r>
          </a:p>
          <a:p>
            <a:pPr marL="0" lvl="0" indent="0">
              <a:spcBef>
                <a:spcPts val="0"/>
              </a:spcBef>
              <a:buNone/>
            </a:pP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pt-BR" sz="20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PARA RESUMO EXPANDIDO</a:t>
            </a: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AJUSTE AS SEÇÕES PARA: INTRODUÇÃO; METODOLOGIA; RESULTADOS E DISCUSSÃO; CONCLUSÃO; REFERÊNCIAS BIBLIOGRÁFICAS.</a:t>
            </a:r>
            <a:endParaRPr lang="pt-BR" sz="2000" dirty="0">
              <a:solidFill>
                <a:schemeClr val="tx1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pt-BR" sz="2000" b="1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PARA RELATOS DE CASO OU EXPERIÊNCIA NA MODALIDADE EXPANDIDA</a:t>
            </a: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, AJUSTE AS SEÇÕES PARA: INTRODUÇÃO; RELATO DE CASO/EXPERIÊNCIA; DISCUSSÃO; CONCLUSÃO; REFERÊNCIAS BIBLIOGRÁFICAS.</a:t>
            </a:r>
            <a:endParaRPr lang="pt-BR" sz="2000" dirty="0">
              <a:solidFill>
                <a:schemeClr val="tx1"/>
              </a:solidFill>
            </a:endParaRPr>
          </a:p>
          <a:p>
            <a:pPr marL="0" lvl="0" indent="0">
              <a:spcBef>
                <a:spcPts val="0"/>
              </a:spcBef>
              <a:buNone/>
            </a:pP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*NÃO SE LIMITE AO NÚMERO DE PÁGINAS PRESENTES NESTE ARQUIVO. SE A SUA APRESENTAÇÃO NECESSITAR DE MAIS PÁGINAS, FIQUE À VONTADE PARA INSERI-LAS. UTILIZE APENAS O LOGOTIPO DO CONGRESSO NA PÁGINA EM BRANCO PARA MELHOR IDENTIFICAÇÃO. </a:t>
            </a:r>
            <a:r>
              <a:rPr lang="pt-BR" sz="2000" u="sng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VEJA O EXEMPLO NA PÁGINA SEGUINTE</a:t>
            </a:r>
            <a:r>
              <a:rPr lang="pt-BR" sz="20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lang="pt-BR" sz="2000" dirty="0">
              <a:solidFill>
                <a:schemeClr val="tx1"/>
              </a:solidFill>
            </a:endParaRP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7E2C7115-5336-410C-AD71-0F0952A2E5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6E8765CB-77C7-DEEB-EC62-F5923B0B02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178912" y="379411"/>
            <a:ext cx="3564355" cy="122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005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72A11F-7F98-44F4-0967-88F14BF0B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8C6ADFB-1917-2B50-B44E-AB2F84F333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ACA34DA1-8947-A2DE-DE67-C670881EF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7B9839"/>
                </a:solidFill>
                <a:latin typeface="Arial Rounded MT Bold" panose="020F070403050403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Conteúdo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092C18C0-D26D-8FFC-3146-0E9BF01C6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3E8D76A6-6DBD-46AB-13F7-049000E38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8596668" cy="3880773"/>
          </a:xfrm>
        </p:spPr>
        <p:txBody>
          <a:bodyPr>
            <a:normAutofit/>
          </a:bodyPr>
          <a:lstStyle/>
          <a:p>
            <a:r>
              <a:rPr lang="pt-BR" sz="2000" dirty="0"/>
              <a:t>Tópico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8B55B00F-A62B-8E68-B6F0-A4C972A76D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2EFAC7C8-DA86-8E34-1655-78D6C8C55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178912" y="379411"/>
            <a:ext cx="3564355" cy="122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713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665E2EE-D3B4-FF66-622E-79D7A05492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D2D4081-C2DA-895E-3FEC-72B87C9FBB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F5C79AF5-DE44-45D8-58A8-58959184B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3502" y="609600"/>
            <a:ext cx="8596668" cy="1320800"/>
          </a:xfrm>
        </p:spPr>
        <p:txBody>
          <a:bodyPr>
            <a:normAutofit/>
          </a:bodyPr>
          <a:lstStyle/>
          <a:p>
            <a:r>
              <a:rPr lang="pt-BR" dirty="0">
                <a:solidFill>
                  <a:srgbClr val="7B9839"/>
                </a:solidFill>
                <a:latin typeface="Arial Rounded MT Bold" panose="020F0704030504030204" pitchFamily="34" charset="0"/>
                <a:ea typeface="ADLaM Display" panose="020F0502020204030204" pitchFamily="2" charset="0"/>
                <a:cs typeface="ADLaM Display" panose="020F0502020204030204" pitchFamily="2" charset="0"/>
              </a:rPr>
              <a:t>Conteúdo</a:t>
            </a: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60A8DC5-1631-99A7-71F6-9114F99EA6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136C8CC-49F3-4690-4585-274564A192A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3502" y="2160589"/>
            <a:ext cx="8596668" cy="3880773"/>
          </a:xfrm>
        </p:spPr>
        <p:txBody>
          <a:bodyPr>
            <a:normAutofit/>
          </a:bodyPr>
          <a:lstStyle/>
          <a:p>
            <a:r>
              <a:rPr lang="pt-BR" sz="2000" dirty="0"/>
              <a:t>Tópico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47FFD621-BF9B-85ED-6257-644A816BE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pt-BR"/>
          </a:p>
        </p:txBody>
      </p:sp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7888EAB1-2212-67E8-7514-00C51B1FB3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178912" y="379411"/>
            <a:ext cx="3564355" cy="1229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7845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Texto&#10;&#10;O conteúdo gerado por IA pode estar incorreto.">
            <a:extLst>
              <a:ext uri="{FF2B5EF4-FFF2-40B4-BE49-F238E27FC236}">
                <a16:creationId xmlns:a16="http://schemas.microsoft.com/office/drawing/2014/main" id="{22397ABE-831F-810F-A915-1D703BD345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>
            <a:off x="8267402" y="270847"/>
            <a:ext cx="3564355" cy="1229703"/>
          </a:xfrm>
          <a:prstGeom prst="rect">
            <a:avLst/>
          </a:prstGeom>
        </p:spPr>
      </p:pic>
      <p:sp>
        <p:nvSpPr>
          <p:cNvPr id="9" name="Título 1">
            <a:extLst>
              <a:ext uri="{FF2B5EF4-FFF2-40B4-BE49-F238E27FC236}">
                <a16:creationId xmlns:a16="http://schemas.microsoft.com/office/drawing/2014/main" id="{3725DEAE-C905-B59F-0098-8ECDF481D2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98394" y="1089340"/>
            <a:ext cx="5994935" cy="1592826"/>
          </a:xfrm>
        </p:spPr>
        <p:txBody>
          <a:bodyPr>
            <a:noAutofit/>
          </a:bodyPr>
          <a:lstStyle/>
          <a:p>
            <a:pPr algn="l"/>
            <a:r>
              <a:rPr lang="pt-BR" dirty="0">
                <a:solidFill>
                  <a:srgbClr val="7B9839"/>
                </a:solidFill>
                <a:latin typeface="Arial Rounded MT Bold" panose="020F0704030504030204" pitchFamily="34" charset="0"/>
              </a:rPr>
              <a:t>Obrigada pela atenção</a:t>
            </a:r>
          </a:p>
        </p:txBody>
      </p:sp>
      <p:pic>
        <p:nvPicPr>
          <p:cNvPr id="16" name="Google Shape;129;p8" descr="Rede de usuários com preenchimento sólido">
            <a:extLst>
              <a:ext uri="{FF2B5EF4-FFF2-40B4-BE49-F238E27FC236}">
                <a16:creationId xmlns:a16="http://schemas.microsoft.com/office/drawing/2014/main" id="{F6B15833-7EE8-080D-39B8-D60337EC64CC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157629" y="3961745"/>
            <a:ext cx="419100" cy="4191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sp>
        <p:nvSpPr>
          <p:cNvPr id="17" name="Google Shape;130;p8">
            <a:extLst>
              <a:ext uri="{FF2B5EF4-FFF2-40B4-BE49-F238E27FC236}">
                <a16:creationId xmlns:a16="http://schemas.microsoft.com/office/drawing/2014/main" id="{E83528C9-9252-0908-C560-C43ACE1CCBB1}"/>
              </a:ext>
            </a:extLst>
          </p:cNvPr>
          <p:cNvSpPr txBox="1"/>
          <p:nvPr/>
        </p:nvSpPr>
        <p:spPr>
          <a:xfrm>
            <a:off x="1121984" y="3429000"/>
            <a:ext cx="3783083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00" b="1" dirty="0">
                <a:solidFill>
                  <a:srgbClr val="A6A533"/>
                </a:solidFill>
                <a:latin typeface="Calibri"/>
                <a:ea typeface="Calibri"/>
                <a:cs typeface="Calibri"/>
                <a:sym typeface="Calibri"/>
              </a:rPr>
              <a:t>REDES PARA CONTATO:</a:t>
            </a:r>
            <a:endParaRPr dirty="0">
              <a:solidFill>
                <a:srgbClr val="A6A533"/>
              </a:solidFill>
            </a:endParaRPr>
          </a:p>
        </p:txBody>
      </p:sp>
      <p:sp>
        <p:nvSpPr>
          <p:cNvPr id="18" name="Google Shape;131;p8">
            <a:extLst>
              <a:ext uri="{FF2B5EF4-FFF2-40B4-BE49-F238E27FC236}">
                <a16:creationId xmlns:a16="http://schemas.microsoft.com/office/drawing/2014/main" id="{B147E154-B015-C5D2-5A45-4224C157759A}"/>
              </a:ext>
            </a:extLst>
          </p:cNvPr>
          <p:cNvSpPr txBox="1"/>
          <p:nvPr/>
        </p:nvSpPr>
        <p:spPr>
          <a:xfrm>
            <a:off x="1537400" y="3938207"/>
            <a:ext cx="395453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A6A533"/>
                </a:solidFill>
                <a:latin typeface="Calibri"/>
                <a:ea typeface="Calibri"/>
                <a:cs typeface="Calibri"/>
                <a:sym typeface="Calibri"/>
              </a:rPr>
              <a:t>@do_instagram</a:t>
            </a:r>
            <a:endParaRPr dirty="0">
              <a:solidFill>
                <a:srgbClr val="A6A533"/>
              </a:solidFill>
            </a:endParaRPr>
          </a:p>
        </p:txBody>
      </p:sp>
      <p:pic>
        <p:nvPicPr>
          <p:cNvPr id="19" name="Google Shape;132;p8" descr="E-mail com preenchimento sólido">
            <a:extLst>
              <a:ext uri="{FF2B5EF4-FFF2-40B4-BE49-F238E27FC236}">
                <a16:creationId xmlns:a16="http://schemas.microsoft.com/office/drawing/2014/main" id="{CEFE5A4F-163B-6D29-F777-D718F51A0E27}"/>
              </a:ext>
            </a:extLst>
          </p:cNvPr>
          <p:cNvPicPr preferRelativeResize="0"/>
          <p:nvPr/>
        </p:nvPicPr>
        <p:blipFill rotWithShape="1">
          <a:blip r:embed="rId4">
            <a:alphaModFix/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/>
        </p:blipFill>
        <p:spPr>
          <a:xfrm>
            <a:off x="1157628" y="4422099"/>
            <a:ext cx="419100" cy="419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133;p8">
            <a:extLst>
              <a:ext uri="{FF2B5EF4-FFF2-40B4-BE49-F238E27FC236}">
                <a16:creationId xmlns:a16="http://schemas.microsoft.com/office/drawing/2014/main" id="{5BE70392-5131-9C88-4191-5FEF44468DDA}"/>
              </a:ext>
            </a:extLst>
          </p:cNvPr>
          <p:cNvSpPr txBox="1"/>
          <p:nvPr/>
        </p:nvSpPr>
        <p:spPr>
          <a:xfrm>
            <a:off x="1576728" y="4410341"/>
            <a:ext cx="395453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dirty="0">
                <a:solidFill>
                  <a:srgbClr val="A6A533"/>
                </a:solidFill>
                <a:latin typeface="Calibri"/>
                <a:ea typeface="Calibri"/>
                <a:cs typeface="Calibri"/>
                <a:sym typeface="Calibri"/>
              </a:rPr>
              <a:t>E-mail</a:t>
            </a:r>
            <a:endParaRPr dirty="0">
              <a:solidFill>
                <a:srgbClr val="A6A5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453436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do">
  <a:themeElements>
    <a:clrScheme name="Personalizada 1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7B9839"/>
      </a:accent1>
      <a:accent2>
        <a:srgbClr val="A6A533"/>
      </a:accent2>
      <a:accent3>
        <a:srgbClr val="7B9839"/>
      </a:accent3>
      <a:accent4>
        <a:srgbClr val="A6A533"/>
      </a:accent4>
      <a:accent5>
        <a:srgbClr val="7B9839"/>
      </a:accent5>
      <a:accent6>
        <a:srgbClr val="A6A533"/>
      </a:accent6>
      <a:hlink>
        <a:srgbClr val="7B9839"/>
      </a:hlink>
      <a:folHlink>
        <a:srgbClr val="A6A533"/>
      </a:folHlink>
    </a:clrScheme>
    <a:fontScheme name="Facetado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83</TotalTime>
  <Words>225</Words>
  <Application>Microsoft Office PowerPoint</Application>
  <PresentationFormat>Widescreen</PresentationFormat>
  <Paragraphs>19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11" baseType="lpstr">
      <vt:lpstr>Arial</vt:lpstr>
      <vt:lpstr>Arial Rounded MT Bold</vt:lpstr>
      <vt:lpstr>Calibri</vt:lpstr>
      <vt:lpstr>Trebuchet MS</vt:lpstr>
      <vt:lpstr>Wingdings 3</vt:lpstr>
      <vt:lpstr>Facetado</vt:lpstr>
      <vt:lpstr>Título da Apresentação</vt:lpstr>
      <vt:lpstr>Conteúdo</vt:lpstr>
      <vt:lpstr>Conteúdo</vt:lpstr>
      <vt:lpstr>Conteúdo</vt:lpstr>
      <vt:lpstr>Obrigada pela atenção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Título da Apresentação</dc:title>
  <dc:creator>Leonardo Lucena</dc:creator>
  <cp:lastModifiedBy>IME</cp:lastModifiedBy>
  <cp:revision>17</cp:revision>
  <dcterms:created xsi:type="dcterms:W3CDTF">2023-01-25T15:38:01Z</dcterms:created>
  <dcterms:modified xsi:type="dcterms:W3CDTF">2026-08-22T13:19:34Z</dcterms:modified>
</cp:coreProperties>
</file>