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7EC39A-F03A-68A0-56FD-F6C80FB8A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F04241-EF0E-4EAF-784D-930B48008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48D8D8-814B-09D5-E8B3-3ED2CEF4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6E701D-7835-BAE7-59AF-4728D6D96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DFB7A1B-4539-AD66-326A-73C8BB46C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82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6797C-577E-97C9-490F-9746F6B7E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1DCEB8C-CEC3-6653-1227-0F2145C17E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5A2137-A88B-3751-25E6-1498C289C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EFC8B6-81CA-882A-1020-1929566D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53BFC2-44F0-E494-98CD-94A1D470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3572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C4C8EC-B68A-3172-B52D-7159B1CEA3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DDC6BCE-D686-D9C0-A88E-3904071A1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28777E-C444-66DC-25C8-6C060BA6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1517AB-11C4-7D95-F50C-5F1477EDF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0E8D76-690F-F584-B310-62C15C246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98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DB1289-2E43-F982-F149-4F92FD9DD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3736F4-4B2D-1560-CC24-CFEDA3FA4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FF1F37-34F4-354C-4C96-925A1E9DF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EF6F54-98BD-4586-916A-9B3B1849B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D341A54-F275-EB17-870F-51BE1DD47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048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44D6F5-E7B0-33F2-E587-90109F4A8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912A9CC-25D7-DEA2-179C-B6A7EEC95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084156-4A54-FB6D-4474-8BBA642A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6DCBB5A-5714-90EF-D20D-880783364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4209D4-CB4D-7C76-2432-425DAFFA6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157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1EA56E-7CE2-54F1-1448-BB555B3B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31BBEE-453B-4204-659B-DAAED4CD6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8794E90-FB8E-BA12-AC92-5FECCF086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B838EAC-F77E-35B9-9E9A-D206427E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DFD3B0-CBF2-18C9-62F0-E45210059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A9EB70-1D1E-64E6-F923-82732D3B2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002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FF7F57-20B7-E2AA-EF15-56630D0CA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EE2792C-FDC8-4EF1-3BEF-0DBA0DD3D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D3005-E547-3389-DA02-2DFE554F7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21B6422-EAA6-E8E4-3026-43182E9993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6134727-477B-E7D0-B280-3880C68CE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4F52C44-D070-CCED-10E2-8CBB8180C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7795369-B594-1026-59E1-71FC9256C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5EC230E-42A5-63F7-2434-6A3C01562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100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B97111-FF4E-9E59-3C21-4452607B7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300F2A-9F03-6D76-F4A5-3AFFA437C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CC2DDB0-ADB7-4485-3249-D12BDBED1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062132A-EBF7-B192-2FAF-E669846BD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0046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8D5405-1EEE-7CD5-1639-3E275DC9A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BE636FC-28BF-9D1F-22C2-1273A2BCE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5BF328D-A434-CB65-50F1-9F7ADF10F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88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683515-4710-D645-2B9B-61FD4C972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08A489-50B1-3527-0FB6-54913FEDD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ECA938F-8919-43BC-7247-B93DA2D28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72BE6E7-7A6F-6B15-0B39-4591B891E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823503E-C965-9A3E-CEB3-25BE1A5D4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2D56DCD-8433-75C5-9965-8B0327C07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624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F8A16C-2AED-E2C8-3927-B57438E0B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4AC4305-3A11-2256-5F25-EE801F35E8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8CC1679-B511-5CE2-007B-570C74693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E59BF5-3E20-F4E5-8961-F5E940E6B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2737333-8AAB-F32F-1DE9-D2BD522A4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AB860EB-7486-0F5D-A7E6-4EB0A57C4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813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31D38C7-6EC8-2775-D232-0862AC0C7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BCC685-78A4-8D3F-5F49-90AA218CC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D07866-F8DF-616F-64BD-D60B6E4454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E60752-74F6-4DDA-B958-FF915EC4A818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F2D1A2-16E5-2384-F347-35AF3908C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EFD3F4-FB35-5A20-266F-623B4DE467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2F0ACC-FD19-47F7-9531-C6A41A7546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784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3B37CE-3679-868F-F087-F5ABE1C562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8B924F-70F8-FAD1-59F9-5DE54B0739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41B82FD-3108-F89C-4054-DD7C48667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BA98622-4373-4D82-856D-8905EA945027}"/>
              </a:ext>
            </a:extLst>
          </p:cNvPr>
          <p:cNvSpPr txBox="1"/>
          <p:nvPr/>
        </p:nvSpPr>
        <p:spPr>
          <a:xfrm>
            <a:off x="5496911" y="1771005"/>
            <a:ext cx="70051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DA PALESTRA: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04B04CB-BABD-1E09-8EC0-5F5ED2107A8D}"/>
              </a:ext>
            </a:extLst>
          </p:cNvPr>
          <p:cNvSpPr txBox="1"/>
          <p:nvPr/>
        </p:nvSpPr>
        <p:spPr>
          <a:xfrm>
            <a:off x="5609897" y="3090446"/>
            <a:ext cx="6306206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NOME DOS AUTORES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t-BR" sz="12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16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6EC83-42DB-DF59-7DFF-1B0297C24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188B5A-90EB-A754-810E-F7B95AA0C6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6E7CBD8-933D-94B5-964D-CDC0EF82A0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2DBD74E-061E-2658-D3E8-24216EEC9F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B284256-B456-171D-8AE1-BE52275AC2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580" y="5735637"/>
            <a:ext cx="3118681" cy="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01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5CE2E-69B2-452E-EC43-7CD5ADCAA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E947DC-333D-1E53-F4FB-0FEB6C4C2D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B74DDB-A3DE-E1F6-9B4A-8C12491369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AAB3DBB-7536-64AB-F1C7-385BA7DC3E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03D39C97-8BE8-564B-136E-BB3300175E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161" y="566909"/>
            <a:ext cx="2945260" cy="9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738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F4C87-E1B8-D7BE-0C39-5B9529235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54D6C6-9705-7352-A072-0DE1B93DAC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EA9A89-82A1-533F-4222-2911C672B5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B11CBFF-19BD-84B7-9BFD-9E499A2240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D0FB36F5-205B-C8C4-FCA2-61808E56B4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22" y="81508"/>
            <a:ext cx="3307867" cy="104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127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C01B2-CAED-FBD7-B1B8-C7E54E247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8F8CB3-FA49-C0A9-78F6-04E0EA0D8F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139304-96F0-3DA0-FD03-EDE0BDE178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085B836-1A23-1B39-E4BA-8AA90F901B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6190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Felipe Pereira Silva</dc:creator>
  <cp:lastModifiedBy>Felipe Pereira Silva</cp:lastModifiedBy>
  <cp:revision>2</cp:revision>
  <dcterms:created xsi:type="dcterms:W3CDTF">2026-07-03T14:15:59Z</dcterms:created>
  <dcterms:modified xsi:type="dcterms:W3CDTF">2026-07-03T14:21:18Z</dcterms:modified>
</cp:coreProperties>
</file>