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6" roundtripDataSignature="AMtx7mgfn/wpLs5vjMvRsUjPKCLTehIIF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9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customschemas.google.com/relationships/presentationmetadata" Target="metadata"/><Relationship Id="rId10" Type="http://schemas.openxmlformats.org/officeDocument/2006/relationships/tableStyles" Target="tableStyles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89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o e Título Vertical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>
            <a:spLocks noGrp="1"/>
          </p:cNvSpPr>
          <p:nvPr>
            <p:ph type="ctrTitle"/>
          </p:nvPr>
        </p:nvSpPr>
        <p:spPr>
          <a:xfrm>
            <a:off x="1013612" y="253729"/>
            <a:ext cx="9029056" cy="4090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29"/>
              <a:buFont typeface="Times New Roman"/>
              <a:buNone/>
            </a:pPr>
            <a:r>
              <a:rPr lang="pt-BR" sz="1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TÍTULO DO TRABALHO, CENTRALIZADO, EM CAIXA ALTA, NEGRITO E TAMANHO 14</a:t>
            </a:r>
            <a:endParaRPr sz="1400" b="1" dirty="0">
              <a:solidFill>
                <a:srgbClr val="1F386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88740" y="1326406"/>
            <a:ext cx="3701170" cy="253159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18425" tIns="9200" rIns="18425" bIns="92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524" b="1" i="0" u="none" strike="noStrike" cap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INTRODUÇÃO </a:t>
            </a:r>
            <a:endParaRPr sz="1524" b="0" i="0" u="none" strike="noStrike" cap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98820" y="4272809"/>
            <a:ext cx="3680589" cy="253159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18425" tIns="9200" rIns="18425" bIns="92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524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OBJETIVO</a:t>
            </a:r>
            <a:endParaRPr sz="1524" b="1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8002657" y="3191339"/>
            <a:ext cx="4050600" cy="253200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18425" tIns="9200" rIns="18425" bIns="92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524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REFERÊNCIAS  </a:t>
            </a:r>
            <a:endParaRPr sz="1524" b="1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3" name="Google Shape;93;p1"/>
          <p:cNvSpPr/>
          <p:nvPr/>
        </p:nvSpPr>
        <p:spPr>
          <a:xfrm>
            <a:off x="1684376" y="689244"/>
            <a:ext cx="8854330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NOMES DOS AUTORES EM CAIXA ALTA, SEPARADOS POR PONTO E VÍRGULA (;)</a:t>
            </a:r>
            <a:endParaRPr sz="1000" dirty="0"/>
          </a:p>
        </p:txBody>
      </p:sp>
      <p:sp>
        <p:nvSpPr>
          <p:cNvPr id="94" name="Google Shape;94;p1"/>
          <p:cNvSpPr txBox="1"/>
          <p:nvPr/>
        </p:nvSpPr>
        <p:spPr>
          <a:xfrm>
            <a:off x="82860" y="5358128"/>
            <a:ext cx="3680700" cy="253200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18425" tIns="9200" rIns="18425" bIns="92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524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METODOLOGIA </a:t>
            </a:r>
            <a:endParaRPr sz="1524" b="1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8037623" y="1326406"/>
            <a:ext cx="4066162" cy="253159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18425" tIns="9200" rIns="18425" bIns="92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524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CONCLUSÃO</a:t>
            </a:r>
            <a:endParaRPr sz="1524" b="1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96" name="Google Shape;96;p1"/>
          <p:cNvCxnSpPr/>
          <p:nvPr/>
        </p:nvCxnSpPr>
        <p:spPr>
          <a:xfrm>
            <a:off x="7924534" y="1252484"/>
            <a:ext cx="0" cy="5605516"/>
          </a:xfrm>
          <a:prstGeom prst="straightConnector1">
            <a:avLst/>
          </a:prstGeom>
          <a:noFill/>
          <a:ln w="9525" cap="flat" cmpd="sng">
            <a:solidFill>
              <a:srgbClr val="BFBFBF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7" name="Google Shape;97;p1"/>
          <p:cNvSpPr txBox="1"/>
          <p:nvPr/>
        </p:nvSpPr>
        <p:spPr>
          <a:xfrm>
            <a:off x="3941955" y="1326826"/>
            <a:ext cx="3864555" cy="253159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18425" tIns="9200" rIns="18425" bIns="92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524" b="1" dirty="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RESULTADOS E DISCUSSÃO</a:t>
            </a:r>
            <a:endParaRPr sz="1524" b="1" dirty="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98" name="Google Shape;98;p1"/>
          <p:cNvCxnSpPr/>
          <p:nvPr/>
        </p:nvCxnSpPr>
        <p:spPr>
          <a:xfrm>
            <a:off x="3902053" y="1246184"/>
            <a:ext cx="0" cy="5611816"/>
          </a:xfrm>
          <a:prstGeom prst="straightConnector1">
            <a:avLst/>
          </a:prstGeom>
          <a:noFill/>
          <a:ln w="9525" cap="flat" cmpd="sng">
            <a:solidFill>
              <a:srgbClr val="BFBFBF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9" name="Google Shape;99;p1"/>
          <p:cNvSpPr txBox="1"/>
          <p:nvPr/>
        </p:nvSpPr>
        <p:spPr>
          <a:xfrm>
            <a:off x="109320" y="1683839"/>
            <a:ext cx="3654128" cy="1720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58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introdução deve ser breve e justificar o problema estudado de forma clara familiarizando o leitor sobre o assunto a ser abordado.</a:t>
            </a:r>
            <a:endParaRPr dirty="0"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058" b="0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58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Os autores podem incluir imagens no banner se desejarem.</a:t>
            </a:r>
            <a:endParaRPr dirty="0"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058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58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 banner pode ser personalizado com imagem de fundo se os autores julgarem necessário. Entretanto a cor das caixas de seções não deve ser alterado.</a:t>
            </a:r>
            <a:endParaRPr dirty="0"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058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0" name="Google Shape;100;p1"/>
          <p:cNvSpPr txBox="1"/>
          <p:nvPr/>
        </p:nvSpPr>
        <p:spPr>
          <a:xfrm>
            <a:off x="98820" y="4684505"/>
            <a:ext cx="3763332" cy="4179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58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Descreva o objetivo principal de sua pesquisa, de forma que fique claro e conciso </a:t>
            </a:r>
            <a:endParaRPr/>
          </a:p>
        </p:txBody>
      </p:sp>
      <p:sp>
        <p:nvSpPr>
          <p:cNvPr id="101" name="Google Shape;101;p1"/>
          <p:cNvSpPr txBox="1"/>
          <p:nvPr/>
        </p:nvSpPr>
        <p:spPr>
          <a:xfrm>
            <a:off x="41488" y="5768463"/>
            <a:ext cx="3763332" cy="4179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58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Nesse espaço exponha como procedeu as etapas da pesquisa até chegar aos resultados, descrevendo os procedimentos utilizados. </a:t>
            </a:r>
            <a:endParaRPr/>
          </a:p>
        </p:txBody>
      </p:sp>
      <p:sp>
        <p:nvSpPr>
          <p:cNvPr id="102" name="Google Shape;102;p1"/>
          <p:cNvSpPr txBox="1"/>
          <p:nvPr/>
        </p:nvSpPr>
        <p:spPr>
          <a:xfrm>
            <a:off x="4061659" y="1731111"/>
            <a:ext cx="3763332" cy="629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164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Deve ser apresentado, comentado e interpretado os dados que você coletou na pesquisa até o momento, podendo ser utilizados também Tabelas e/ou Figuras. </a:t>
            </a:r>
            <a:endParaRPr sz="1164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3" name="Google Shape;103;p1"/>
          <p:cNvSpPr txBox="1"/>
          <p:nvPr/>
        </p:nvSpPr>
        <p:spPr>
          <a:xfrm>
            <a:off x="8024078" y="1755626"/>
            <a:ext cx="4007780" cy="11775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119126" algn="just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58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conclusão deve ser elaborada, em frases curtas, claras e conexas, com base nos objetivos e resultados do Resumo Expandido, conectando os pontos de discussão do tema, apresentando o trajeto e revelando até que ponto a pesquisa chegou. </a:t>
            </a:r>
            <a:endParaRPr sz="1058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7000"/>
              </a:lnSpc>
              <a:spcBef>
                <a:spcPts val="212"/>
              </a:spcBef>
              <a:spcAft>
                <a:spcPts val="0"/>
              </a:spcAft>
              <a:buNone/>
            </a:pPr>
            <a:r>
              <a:rPr lang="pt-BR" sz="1058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1058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212"/>
              </a:spcBef>
              <a:spcAft>
                <a:spcPts val="0"/>
              </a:spcAft>
              <a:buNone/>
            </a:pPr>
            <a:endParaRPr sz="1058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4" name="Google Shape;104;p1"/>
          <p:cNvSpPr txBox="1"/>
          <p:nvPr/>
        </p:nvSpPr>
        <p:spPr>
          <a:xfrm>
            <a:off x="8161002" y="3638967"/>
            <a:ext cx="3763332" cy="580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58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 referências devem ser listadas apenas os trabalhos mencionados no texto em ordem alfabética (ABNT: 6023: 2018)</a:t>
            </a:r>
            <a:endParaRPr sz="1058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058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E5CD0B3E-8CE0-C993-644D-9CE38730BB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4358" y="234564"/>
            <a:ext cx="2906110" cy="91443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228</Words>
  <Application>Microsoft Office PowerPoint</Application>
  <PresentationFormat>Widescreen</PresentationFormat>
  <Paragraphs>20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Tema do Office</vt:lpstr>
      <vt:lpstr>TÍTULO DO TRABALHO, CENTRALIZADO, EM CAIXA ALTA, NEGRITO E TAMANHO 14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Estagiario01</dc:creator>
  <cp:lastModifiedBy>Felipe Pereira Silva</cp:lastModifiedBy>
  <cp:revision>1</cp:revision>
  <dcterms:modified xsi:type="dcterms:W3CDTF">2026-07-03T13:59:44Z</dcterms:modified>
</cp:coreProperties>
</file>