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80" r:id="rId4"/>
  </p:sldMasterIdLst>
  <p:notesMasterIdLst>
    <p:notesMasterId r:id="rId10"/>
  </p:notesMasterIdLst>
  <p:handoutMasterIdLst>
    <p:handoutMasterId r:id="rId11"/>
  </p:handoutMasterIdLst>
  <p:sldIdLst>
    <p:sldId id="359" r:id="rId5"/>
    <p:sldId id="352" r:id="rId6"/>
    <p:sldId id="360" r:id="rId7"/>
    <p:sldId id="36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7F"/>
    <a:srgbClr val="286885"/>
    <a:srgbClr val="0E6945"/>
    <a:srgbClr val="2FA558"/>
    <a:srgbClr val="342261"/>
    <a:srgbClr val="005AAF"/>
    <a:srgbClr val="2D2379"/>
    <a:srgbClr val="5B0000"/>
    <a:srgbClr val="000000"/>
    <a:srgbClr val="9D2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12256-E04D-48FF-B665-3709CCD00272}" v="14" dt="2022-09-07T13:51:2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2:42.6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B52C-EE7E-DB88-3CB1-000E9D8E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14F9709C-F7AB-476F-E1BE-67169A3C1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BDC80C43-F1CB-195D-1D88-54FA7A8F6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EABF2ECA-816E-D10C-B70B-E19AA63AA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13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B2D4F-6F84-9B60-E333-1414DB4AB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D845E9DB-1E29-C594-32E7-CC303CAD5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56714369-6086-1325-E346-E44EC8779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A61856C1-43F5-D573-21D5-F99650B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46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951C6D56-22FA-4777-9470-C870F6DF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2A6308CE-5E95-413F-A3F4-DD2805E9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7919C7F3-07EE-4EAA-9A89-27E84088C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603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34029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5174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2920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59395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63203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56744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52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58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X Número e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8">
            <a:extLst>
              <a:ext uri="{FF2B5EF4-FFF2-40B4-BE49-F238E27FC236}">
                <a16:creationId xmlns:a16="http://schemas.microsoft.com/office/drawing/2014/main" id="{D0F52EDE-127D-4BEF-9E4D-F47E30D64397}"/>
              </a:ext>
            </a:extLst>
          </p:cNvPr>
          <p:cNvSpPr/>
          <p:nvPr userDrawn="1"/>
        </p:nvSpPr>
        <p:spPr>
          <a:xfrm rot="5400000">
            <a:off x="6962775" y="1628775"/>
            <a:ext cx="6858000" cy="360045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Espaço Reservado para Imagem 23"/>
          <p:cNvSpPr>
            <a:spLocks noGrp="1"/>
          </p:cNvSpPr>
          <p:nvPr>
            <p:ph type="pic" sz="quarter" idx="12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lIns="0" tIns="1764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7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8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0"/>
          <p:cNvSpPr>
            <a:spLocks noGrp="1"/>
          </p:cNvSpPr>
          <p:nvPr>
            <p:ph type="body" sz="quarter" idx="20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0"/>
          <p:cNvSpPr>
            <a:spLocks noGrp="1"/>
          </p:cNvSpPr>
          <p:nvPr>
            <p:ph type="body" sz="quarter" idx="22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Subtítulo 2"/>
          <p:cNvSpPr>
            <a:spLocks noGrp="1"/>
          </p:cNvSpPr>
          <p:nvPr>
            <p:ph type="subTitle" idx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Espaço Reservado para Imagem 25"/>
          <p:cNvSpPr>
            <a:spLocks noGrp="1"/>
          </p:cNvSpPr>
          <p:nvPr>
            <p:ph type="pic" sz="quarter" idx="23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25"/>
          <p:cNvSpPr>
            <a:spLocks noGrp="1"/>
          </p:cNvSpPr>
          <p:nvPr>
            <p:ph type="pic" sz="quarter" idx="24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25"/>
          <p:cNvSpPr>
            <a:spLocks noGrp="1"/>
          </p:cNvSpPr>
          <p:nvPr>
            <p:ph type="pic" sz="quarter" idx="25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25"/>
          <p:cNvSpPr>
            <a:spLocks noGrp="1"/>
          </p:cNvSpPr>
          <p:nvPr>
            <p:ph type="pic" sz="quarter" idx="26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5"/>
          <p:cNvSpPr>
            <a:spLocks noGrp="1"/>
          </p:cNvSpPr>
          <p:nvPr>
            <p:ph type="pic" sz="quarter" idx="27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Rodapé 6">
            <a:extLst>
              <a:ext uri="{FF2B5EF4-FFF2-40B4-BE49-F238E27FC236}">
                <a16:creationId xmlns:a16="http://schemas.microsoft.com/office/drawing/2014/main" id="{B859C191-A259-4782-96C2-565A83C0C16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noProof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o número do slide 7">
            <a:extLst>
              <a:ext uri="{FF2B5EF4-FFF2-40B4-BE49-F238E27FC236}">
                <a16:creationId xmlns:a16="http://schemas.microsoft.com/office/drawing/2014/main" id="{E533C3BF-D1FB-4EA0-94EA-82B0F716EA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03BBF-94B9-4704-AA6B-BE7DBC7B10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200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79632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37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153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770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88619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34672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660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679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28/01/2026</a:t>
            </a:fld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74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  <p:sldLayoutId id="214748409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5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7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customXml" Target="../ink/ink10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CF34FD8-9994-C793-81CA-4D9065D510B1}"/>
              </a:ext>
            </a:extLst>
          </p:cNvPr>
          <p:cNvSpPr/>
          <p:nvPr/>
        </p:nvSpPr>
        <p:spPr>
          <a:xfrm>
            <a:off x="586485" y="2381090"/>
            <a:ext cx="7604449" cy="3845803"/>
          </a:xfrm>
          <a:prstGeom prst="rect">
            <a:avLst/>
          </a:prstGeom>
          <a:solidFill>
            <a:srgbClr val="3E8E7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208FB96-3CDE-6C93-9362-C1BCDF78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1750" y="767756"/>
            <a:ext cx="4367112" cy="1124445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2344FD7-030F-C922-121D-DBD47DB38D33}"/>
              </a:ext>
            </a:extLst>
          </p:cNvPr>
          <p:cNvCxnSpPr>
            <a:cxnSpLocks/>
          </p:cNvCxnSpPr>
          <p:nvPr/>
        </p:nvCxnSpPr>
        <p:spPr bwMode="auto">
          <a:xfrm>
            <a:off x="1192524" y="4433111"/>
            <a:ext cx="4810169" cy="0"/>
          </a:xfrm>
          <a:prstGeom prst="line">
            <a:avLst/>
          </a:prstGeom>
          <a:solidFill>
            <a:srgbClr val="005AAF">
              <a:alpha val="80000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1BDBE00-D093-9573-7F31-0B6462D8A0D7}"/>
              </a:ext>
            </a:extLst>
          </p:cNvPr>
          <p:cNvSpPr txBox="1">
            <a:spLocks noChangeArrowheads="1"/>
          </p:cNvSpPr>
          <p:nvPr/>
        </p:nvSpPr>
        <p:spPr>
          <a:xfrm>
            <a:off x="1285831" y="4622301"/>
            <a:ext cx="2785425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A1FDDB-3957-055C-2A3F-8BC734F1352A}"/>
              </a:ext>
            </a:extLst>
          </p:cNvPr>
          <p:cNvSpPr txBox="1">
            <a:spLocks noChangeArrowheads="1"/>
          </p:cNvSpPr>
          <p:nvPr/>
        </p:nvSpPr>
        <p:spPr>
          <a:xfrm>
            <a:off x="973258" y="2811924"/>
            <a:ext cx="6631191" cy="14910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7483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72330">
              <a:schemeClr val="bg1"/>
            </a:gs>
            <a:gs pos="63530">
              <a:schemeClr val="bg1"/>
            </a:gs>
            <a:gs pos="34591">
              <a:srgbClr val="F6F9FF"/>
            </a:gs>
            <a:gs pos="12000">
              <a:schemeClr val="bg1"/>
            </a:gs>
            <a:gs pos="92452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AC5C1811-73C3-BEB6-8EB4-754058E13D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479" y="809396"/>
            <a:ext cx="3045768" cy="784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72330">
              <a:schemeClr val="bg1"/>
            </a:gs>
            <a:gs pos="63530">
              <a:schemeClr val="bg1"/>
            </a:gs>
            <a:gs pos="34591">
              <a:srgbClr val="F6F9FF"/>
            </a:gs>
            <a:gs pos="12000">
              <a:schemeClr val="bg1"/>
            </a:gs>
            <a:gs pos="92452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CDF10-B00A-1A38-F4AB-AD2BD0E4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C2B84884-52B9-5663-DE39-9E27814AA0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73199B5A-9F60-97E6-8816-D47938B231FB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73199B5A-9F60-97E6-8816-D47938B231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FBBF0872-4294-8A92-5886-C8107014272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FBBF0872-4294-8A92-5886-C810701427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99AF705D-3082-533D-ECD1-17494877767B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99AF705D-3082-533D-ECD1-1749487776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D21AA1A-7AEF-D6BE-6B39-47528B1BAA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7290" y="763136"/>
            <a:ext cx="2489283" cy="8679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A5A59C4-60E3-02FD-6EE1-4ED825D670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479" y="809396"/>
            <a:ext cx="3045768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72330">
              <a:schemeClr val="bg1"/>
            </a:gs>
            <a:gs pos="63530">
              <a:schemeClr val="bg1"/>
            </a:gs>
            <a:gs pos="34591">
              <a:srgbClr val="F6F9FF"/>
            </a:gs>
            <a:gs pos="12000">
              <a:schemeClr val="bg1"/>
            </a:gs>
            <a:gs pos="92452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071D8-ECBD-62A0-6673-FA38FFB7C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544F6522-CD4F-88C2-00B4-DF79F3899C8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C4CC3AAE-67D3-FFDB-FCCB-F0F85091151B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C4CC3AAE-67D3-FFDB-FCCB-F0F850911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E1F2F74D-531F-3932-6348-C7DB98C6E4AE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E1F2F74D-531F-3932-6348-C7DB98C6E4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29C01848-E892-DFC3-DE4A-61440BA0FDCF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29C01848-E892-DFC3-DE4A-61440BA0FD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54FD3A0-C0F6-6831-74D5-6A8F954FA6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7290" y="763136"/>
            <a:ext cx="2489283" cy="8679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4811EED-B293-B4D6-D31E-B93BD979DDE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479" y="809396"/>
            <a:ext cx="3045768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14:cNvPr>
              <p14:cNvContentPartPr/>
              <p14:nvPr/>
            </p14:nvContentPartPr>
            <p14:xfrm>
              <a:off x="8500011" y="1436591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2011" y="132859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650572BB-402B-4A8D-8E42-ABE41CCF3EC4}"/>
              </a:ext>
            </a:extLst>
          </p:cNvPr>
          <p:cNvSpPr txBox="1">
            <a:spLocks/>
          </p:cNvSpPr>
          <p:nvPr/>
        </p:nvSpPr>
        <p:spPr>
          <a:xfrm>
            <a:off x="1455227" y="5293852"/>
            <a:ext cx="3314700" cy="330200"/>
          </a:xfrm>
          <a:prstGeom prst="rect">
            <a:avLst/>
          </a:prstGeom>
          <a:noFill/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principal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4013AC24-E391-4C68-A034-97C73F943760}"/>
              </a:ext>
            </a:extLst>
          </p:cNvPr>
          <p:cNvSpPr txBox="1">
            <a:spLocks/>
          </p:cNvSpPr>
          <p:nvPr/>
        </p:nvSpPr>
        <p:spPr>
          <a:xfrm>
            <a:off x="4641861" y="5325168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grpSp>
        <p:nvGrpSpPr>
          <p:cNvPr id="24" name="Grupo 54" descr="Ícone de Pessoa">
            <a:extLst>
              <a:ext uri="{FF2B5EF4-FFF2-40B4-BE49-F238E27FC236}">
                <a16:creationId xmlns:a16="http://schemas.microsoft.com/office/drawing/2014/main" id="{152A2F78-D504-4AC8-AC0A-4691E99A925F}"/>
              </a:ext>
            </a:extLst>
          </p:cNvPr>
          <p:cNvGrpSpPr/>
          <p:nvPr/>
        </p:nvGrpSpPr>
        <p:grpSpPr>
          <a:xfrm>
            <a:off x="987481" y="5310192"/>
            <a:ext cx="297521" cy="297521"/>
            <a:chOff x="1334697" y="4580661"/>
            <a:chExt cx="360000" cy="360000"/>
          </a:xfrm>
          <a:noFill/>
        </p:grpSpPr>
        <p:grpSp>
          <p:nvGrpSpPr>
            <p:cNvPr id="31" name="Grupo 55">
              <a:extLst>
                <a:ext uri="{FF2B5EF4-FFF2-40B4-BE49-F238E27FC236}">
                  <a16:creationId xmlns:a16="http://schemas.microsoft.com/office/drawing/2014/main" id="{AFEB5790-31A9-44D8-A62B-40DF123E736B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  <a:grpFill/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59C1598-0E73-45BA-8346-50046CC3FD48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28688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orma livre: Forma 58">
                <a:extLst>
                  <a:ext uri="{FF2B5EF4-FFF2-40B4-BE49-F238E27FC236}">
                    <a16:creationId xmlns:a16="http://schemas.microsoft.com/office/drawing/2014/main" id="{A7A720DD-0A5C-4890-820F-6F6357D39B1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grpFill/>
              <a:ln w="23813" cap="flat">
                <a:solidFill>
                  <a:srgbClr val="28688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57086442-A99C-4BC5-A634-5FE14C87846D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grpFill/>
            <a:ln w="9525" cap="flat">
              <a:solidFill>
                <a:srgbClr val="28688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49" descr="Ícone de Email">
            <a:extLst>
              <a:ext uri="{FF2B5EF4-FFF2-40B4-BE49-F238E27FC236}">
                <a16:creationId xmlns:a16="http://schemas.microsoft.com/office/drawing/2014/main" id="{12BA1F99-5686-4713-B9F6-3473B91341F7}"/>
              </a:ext>
            </a:extLst>
          </p:cNvPr>
          <p:cNvGrpSpPr/>
          <p:nvPr/>
        </p:nvGrpSpPr>
        <p:grpSpPr>
          <a:xfrm>
            <a:off x="4235126" y="5313515"/>
            <a:ext cx="297521" cy="297521"/>
            <a:chOff x="1334697" y="5102537"/>
            <a:chExt cx="360000" cy="360000"/>
          </a:xfrm>
          <a:noFill/>
        </p:grpSpPr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FE92680A-2BD6-4CAF-82B5-460BB3B1A7E6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  <a:grpFill/>
          </p:grpSpPr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FADA6E20-B13C-444F-A6B2-539F288E0127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grpFill/>
              <a:ln w="23813" cap="flat">
                <a:solidFill>
                  <a:srgbClr val="2868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orma livre: Forma 53">
                <a:extLst>
                  <a:ext uri="{FF2B5EF4-FFF2-40B4-BE49-F238E27FC236}">
                    <a16:creationId xmlns:a16="http://schemas.microsoft.com/office/drawing/2014/main" id="{71BD75F8-9A59-46E9-8E50-60AC327F0CB2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grpFill/>
              <a:ln w="23813" cap="flat">
                <a:solidFill>
                  <a:srgbClr val="2868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F8392BEC-FD7B-40F2-A4A4-8A3977A1BFA7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grpFill/>
            <a:ln w="9525" cap="flat">
              <a:solidFill>
                <a:srgbClr val="28688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1B60B6D0-6C71-51F4-A63D-8AF470FA852F}"/>
              </a:ext>
            </a:extLst>
          </p:cNvPr>
          <p:cNvSpPr/>
          <p:nvPr/>
        </p:nvSpPr>
        <p:spPr bwMode="auto">
          <a:xfrm>
            <a:off x="804893" y="2829050"/>
            <a:ext cx="5494318" cy="2184401"/>
          </a:xfrm>
          <a:prstGeom prst="rect">
            <a:avLst/>
          </a:prstGeom>
          <a:solidFill>
            <a:srgbClr val="3E8E7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aixaDeTexto 11">
            <a:extLst>
              <a:ext uri="{FF2B5EF4-FFF2-40B4-BE49-F238E27FC236}">
                <a16:creationId xmlns:a16="http://schemas.microsoft.com/office/drawing/2014/main" id="{E5EB6A9D-98E7-4F71-AC91-CD1DB044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93" y="2951754"/>
            <a:ext cx="535832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atenção! </a:t>
            </a:r>
          </a:p>
        </p:txBody>
      </p:sp>
      <p:pic>
        <p:nvPicPr>
          <p:cNvPr id="3" name="Gráfico 3" descr="Conexões">
            <a:extLst>
              <a:ext uri="{FF2B5EF4-FFF2-40B4-BE49-F238E27FC236}">
                <a16:creationId xmlns:a16="http://schemas.microsoft.com/office/drawing/2014/main" id="{D45C57F4-3841-F7C5-7089-7C68726D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26056" y="5768524"/>
            <a:ext cx="351720" cy="388134"/>
          </a:xfrm>
          <a:prstGeom prst="rect">
            <a:avLst/>
          </a:prstGeom>
          <a:noFill/>
          <a:ln>
            <a:solidFill>
              <a:srgbClr val="286885"/>
            </a:solidFill>
          </a:ln>
        </p:spPr>
      </p:pic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0C58271-A688-63CB-A6F4-70ACF4D83938}"/>
              </a:ext>
            </a:extLst>
          </p:cNvPr>
          <p:cNvSpPr txBox="1">
            <a:spLocks/>
          </p:cNvSpPr>
          <p:nvPr/>
        </p:nvSpPr>
        <p:spPr>
          <a:xfrm>
            <a:off x="2577776" y="5768524"/>
            <a:ext cx="3314700" cy="330200"/>
          </a:xfrm>
          <a:prstGeom prst="rect">
            <a:avLst/>
          </a:prstGeom>
          <a:noFill/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Sociais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B9B19E-810C-347E-2643-5D0BBD6C1D8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87481" y="1110783"/>
            <a:ext cx="4255633" cy="10957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27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F49D50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37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Íon - Sala da Diretoria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/>
  <cp:revision>16</cp:revision>
  <dcterms:created xsi:type="dcterms:W3CDTF">2019-11-27T16:18:32Z</dcterms:created>
  <dcterms:modified xsi:type="dcterms:W3CDTF">2026-01-28T18:40:10Z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