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948E"/>
    <a:srgbClr val="2B6A87"/>
    <a:srgbClr val="38A25B"/>
    <a:srgbClr val="CDE6D5"/>
    <a:srgbClr val="FFFFFF"/>
    <a:srgbClr val="235889"/>
    <a:srgbClr val="0E6945"/>
    <a:srgbClr val="BB0000"/>
    <a:srgbClr val="005AAF"/>
    <a:srgbClr val="3422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C6EFD-C82F-4D65-9D3A-7BC8B8578EF1}" v="1" dt="2022-09-07T13:45:44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4B948E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INTRODUÇÃO </a:t>
            </a:r>
            <a:endParaRPr lang="pt-BR" sz="1524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4B948E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OBJETIVO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4B948E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397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 </a:t>
            </a:r>
            <a:endParaRPr lang="pt-BR" sz="13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EXEMPLOS: JOFEFA MARIA DA CONCEIÇÃO; LUCAS PEREIRA LOPES; 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4B948E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METODOLOGIA </a:t>
            </a:r>
            <a:endParaRPr lang="pt-BR" sz="146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8037623" y="1326406"/>
            <a:ext cx="4066162" cy="253159"/>
          </a:xfrm>
          <a:prstGeom prst="rect">
            <a:avLst/>
          </a:prstGeom>
          <a:solidFill>
            <a:srgbClr val="4B948E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4B948E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2023)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F58448C-FBB7-D80C-E1A9-DFBA332DA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21435" y="516660"/>
            <a:ext cx="2502899" cy="644447"/>
          </a:xfrm>
          <a:prstGeom prst="rect">
            <a:avLst/>
          </a:prstGeom>
        </p:spPr>
      </p:pic>
      <p:sp>
        <p:nvSpPr>
          <p:cNvPr id="4" name="CaixaDeTexto 113">
            <a:extLst>
              <a:ext uri="{FF2B5EF4-FFF2-40B4-BE49-F238E27FC236}">
                <a16:creationId xmlns:a16="http://schemas.microsoft.com/office/drawing/2014/main" id="{554B5382-C345-EB9D-D723-F12859420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3035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Atenção: Se o seu trabalho for um RELATO DE CASO OU EXPERIÊNCIA, utilize a seguinte estrutura: substitua a seção "Material e Métodos" por "Relato de Caso/Experiência" e a seção "Resultados e Discussão" por "Discussão". Para outros tipos de trabalhos, siga a estrutura padrão: Introdução, Material e Métodos, Resultados e Discussão, Conclusão.</a:t>
            </a:r>
          </a:p>
          <a:p>
            <a:pPr algn="just" eaLnBrk="1" hangingPunct="1"/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313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Gabriel Silva</cp:lastModifiedBy>
  <cp:revision>17</cp:revision>
  <dcterms:created xsi:type="dcterms:W3CDTF">2022-02-17T12:13:11Z</dcterms:created>
  <dcterms:modified xsi:type="dcterms:W3CDTF">2026-01-28T17:44:40Z</dcterms:modified>
</cp:coreProperties>
</file>