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4.xml" ContentType="application/vnd.openxmlformats-officedocument.presentationml.notesSlide+xml"/>
  <Override PartName="/ppt/ink/ink1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051" r:id="rId4"/>
  </p:sldMasterIdLst>
  <p:notesMasterIdLst>
    <p:notesMasterId r:id="rId10"/>
  </p:notesMasterIdLst>
  <p:handoutMasterIdLst>
    <p:handoutMasterId r:id="rId11"/>
  </p:handoutMasterIdLst>
  <p:sldIdLst>
    <p:sldId id="359" r:id="rId5"/>
    <p:sldId id="352" r:id="rId6"/>
    <p:sldId id="361" r:id="rId7"/>
    <p:sldId id="360" r:id="rId8"/>
    <p:sldId id="28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F"/>
    <a:srgbClr val="9E0000"/>
    <a:srgbClr val="EDEBEC"/>
    <a:srgbClr val="33897C"/>
    <a:srgbClr val="43873B"/>
    <a:srgbClr val="342261"/>
    <a:srgbClr val="0E6945"/>
    <a:srgbClr val="5B0000"/>
    <a:srgbClr val="2D237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E12256-E04D-48FF-B665-3709CCD00272}" v="14" dt="2022-09-07T13:51:21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30" autoAdjust="0"/>
    <p:restoredTop sz="94660"/>
  </p:normalViewPr>
  <p:slideViewPr>
    <p:cSldViewPr snapToGrid="0">
      <p:cViewPr varScale="1">
        <p:scale>
          <a:sx n="56" d="100"/>
          <a:sy n="56" d="100"/>
        </p:scale>
        <p:origin x="5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1E98896-9955-440B-902F-F09682F5BB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69EB705-186C-42F2-8A16-02A1C42E74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4645197B-1579-4374-8951-6DAC1992A0D9}" type="datetime1">
              <a:rPr lang="pt-BR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105F1B-FFA1-443C-882D-32189263E2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FE70B4D-20D1-4761-B137-B678CB6C83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1D945314-A5D5-4EBE-88CA-94834B0C25DD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2:42.6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3B9DF32-3ECF-4EFF-B607-C53929860C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DD88C1-3A1E-414A-A2E5-ACEEB52EF7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0F504FE6-CD68-48ED-BB33-715D8A805C66}" type="datetime1">
              <a:rPr lang="pt-BR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4" name="Espaço Reservado para Imagem do Slide 3">
            <a:extLst>
              <a:ext uri="{FF2B5EF4-FFF2-40B4-BE49-F238E27FC236}">
                <a16:creationId xmlns:a16="http://schemas.microsoft.com/office/drawing/2014/main" id="{C4274524-5814-423D-B4F6-E50BC59ED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1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1DF4B5AF-E536-47C4-99B1-D351320E7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C56C7B-6A47-487C-A34E-42282A1E41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2348000-C1E5-4102-B4E7-F8937168E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30D16845-F6B2-4BB2-91F0-1BF945DD46DF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49D77A42-30A0-42CD-9A9F-926DE662E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D9F8F6D0-05C6-4268-BCD4-716F36EA3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B7A6F3DE-08E4-4F70-9AC2-339063088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49D77A42-30A0-42CD-9A9F-926DE662E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D9F8F6D0-05C6-4268-BCD4-716F36EA3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B7A6F3DE-08E4-4F70-9AC2-339063088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56401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49D77A42-30A0-42CD-9A9F-926DE662E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D9F8F6D0-05C6-4268-BCD4-716F36EA3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B7A6F3DE-08E4-4F70-9AC2-339063088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4965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a imagem do slide 1">
            <a:extLst>
              <a:ext uri="{FF2B5EF4-FFF2-40B4-BE49-F238E27FC236}">
                <a16:creationId xmlns:a16="http://schemas.microsoft.com/office/drawing/2014/main" id="{951C6D56-22FA-4777-9470-C870F6DF56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>
            <a:extLst>
              <a:ext uri="{FF2B5EF4-FFF2-40B4-BE49-F238E27FC236}">
                <a16:creationId xmlns:a16="http://schemas.microsoft.com/office/drawing/2014/main" id="{2A6308CE-5E95-413F-A3F4-DD2805E92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noProof="1"/>
          </a:p>
        </p:txBody>
      </p:sp>
      <p:sp>
        <p:nvSpPr>
          <p:cNvPr id="14340" name="Espaço Reservado para o Número do Slide 3">
            <a:extLst>
              <a:ext uri="{FF2B5EF4-FFF2-40B4-BE49-F238E27FC236}">
                <a16:creationId xmlns:a16="http://schemas.microsoft.com/office/drawing/2014/main" id="{7919C7F3-07EE-4EAA-9A89-27E84088C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049A3B0-4108-4556-8F34-C24EA74273B1}" type="slidenum">
              <a:rPr altLang="pt-BR"/>
              <a:pPr/>
              <a:t>5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9383D2-945E-49E0-B4B4-F30BC6D0806D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E5871-471B-42F7-BC8A-42381511DE8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6519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450414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1B850-E567-431E-BC2E-832A076CA593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EC77C-F96D-4AFA-B158-C9CDD9753E6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821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55406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4913501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5CF49-41B8-43E8-8344-34451A1D8175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9FC37D-7AE3-4D3D-B5FB-F1E521EAD7E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392473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9D4950-07A8-4B69-A1F7-AFD6AB9A51AE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8B8AA-DE88-4040-8566-460D2F738FE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649388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7805563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442C-391C-4432-80F2-5D17D632B6E5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D62E3-B4D5-4797-B2AC-986999AFCAE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415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7596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78744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499584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39709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540245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7635935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6851645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X Número e í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vre: Forma 8">
            <a:extLst>
              <a:ext uri="{FF2B5EF4-FFF2-40B4-BE49-F238E27FC236}">
                <a16:creationId xmlns:a16="http://schemas.microsoft.com/office/drawing/2014/main" id="{D0F52EDE-127D-4BEF-9E4D-F47E30D64397}"/>
              </a:ext>
            </a:extLst>
          </p:cNvPr>
          <p:cNvSpPr/>
          <p:nvPr userDrawn="1"/>
        </p:nvSpPr>
        <p:spPr>
          <a:xfrm rot="5400000">
            <a:off x="6962775" y="1628775"/>
            <a:ext cx="6858000" cy="360045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24" name="Espaço Reservado para Imagem 23"/>
          <p:cNvSpPr>
            <a:spLocks noGrp="1"/>
          </p:cNvSpPr>
          <p:nvPr>
            <p:ph type="pic" sz="quarter" idx="12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lIns="0" tIns="1764000" r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4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2" name="Espaço Reservado para Texto 4"/>
          <p:cNvSpPr>
            <a:spLocks noGrp="1"/>
          </p:cNvSpPr>
          <p:nvPr>
            <p:ph type="body" sz="quarter" idx="15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3" name="Espaço Reservado para Texto 10"/>
          <p:cNvSpPr>
            <a:spLocks noGrp="1"/>
          </p:cNvSpPr>
          <p:nvPr>
            <p:ph type="body" sz="quarter" idx="16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4" name="Espaço Reservado para Texto 4"/>
          <p:cNvSpPr>
            <a:spLocks noGrp="1"/>
          </p:cNvSpPr>
          <p:nvPr>
            <p:ph type="body" sz="quarter" idx="17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5" name="Espaço Reservado para Texto 10"/>
          <p:cNvSpPr>
            <a:spLocks noGrp="1"/>
          </p:cNvSpPr>
          <p:nvPr>
            <p:ph type="body" sz="quarter" idx="18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6" name="Espaço Reservado para Texto 4"/>
          <p:cNvSpPr>
            <a:spLocks noGrp="1"/>
          </p:cNvSpPr>
          <p:nvPr>
            <p:ph type="body" sz="quarter" idx="19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Espaço Reservado para Texto 10"/>
          <p:cNvSpPr>
            <a:spLocks noGrp="1"/>
          </p:cNvSpPr>
          <p:nvPr>
            <p:ph type="body" sz="quarter" idx="20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9" name="Espaço Reservado para Texto 10"/>
          <p:cNvSpPr>
            <a:spLocks noGrp="1"/>
          </p:cNvSpPr>
          <p:nvPr>
            <p:ph type="body" sz="quarter" idx="22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Subtítulo 2"/>
          <p:cNvSpPr>
            <a:spLocks noGrp="1"/>
          </p:cNvSpPr>
          <p:nvPr>
            <p:ph type="subTitle" idx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26" name="Espaço Reservado para Imagem 25"/>
          <p:cNvSpPr>
            <a:spLocks noGrp="1"/>
          </p:cNvSpPr>
          <p:nvPr>
            <p:ph type="pic" sz="quarter" idx="23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7" name="Espaço Reservado para Imagem 25"/>
          <p:cNvSpPr>
            <a:spLocks noGrp="1"/>
          </p:cNvSpPr>
          <p:nvPr>
            <p:ph type="pic" sz="quarter" idx="24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8" name="Espaço Reservado para Imagem 25"/>
          <p:cNvSpPr>
            <a:spLocks noGrp="1"/>
          </p:cNvSpPr>
          <p:nvPr>
            <p:ph type="pic" sz="quarter" idx="25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9" name="Espaço Reservado para Imagem 25"/>
          <p:cNvSpPr>
            <a:spLocks noGrp="1"/>
          </p:cNvSpPr>
          <p:nvPr>
            <p:ph type="pic" sz="quarter" idx="26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0" name="Espaço Reservado para Imagem 25"/>
          <p:cNvSpPr>
            <a:spLocks noGrp="1"/>
          </p:cNvSpPr>
          <p:nvPr>
            <p:ph type="pic" sz="quarter" idx="27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1" name="Espaço Reservado para Rodapé 6">
            <a:extLst>
              <a:ext uri="{FF2B5EF4-FFF2-40B4-BE49-F238E27FC236}">
                <a16:creationId xmlns:a16="http://schemas.microsoft.com/office/drawing/2014/main" id="{B859C191-A259-4782-96C2-565A83C0C167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 noProof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Espaço reservado para o número do slide 7">
            <a:extLst>
              <a:ext uri="{FF2B5EF4-FFF2-40B4-BE49-F238E27FC236}">
                <a16:creationId xmlns:a16="http://schemas.microsoft.com/office/drawing/2014/main" id="{E533C3BF-D1FB-4EA0-94EA-82B0F716EAC0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903BBF-94B9-4704-AA6B-BE7DBC7B10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0376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01/09/2025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311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2.xml"/><Relationship Id="rId5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6.xml"/><Relationship Id="rId5" Type="http://schemas.openxmlformats.org/officeDocument/2006/relationships/customXml" Target="../ink/ink5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9.xml"/><Relationship Id="rId5" Type="http://schemas.openxmlformats.org/officeDocument/2006/relationships/customXml" Target="../ink/ink8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4" Type="http://schemas.openxmlformats.org/officeDocument/2006/relationships/customXml" Target="../ink/ink10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10">
            <a:extLst>
              <a:ext uri="{FF2B5EF4-FFF2-40B4-BE49-F238E27FC236}">
                <a16:creationId xmlns:a16="http://schemas.microsoft.com/office/drawing/2014/main" id="{A10AFEA0-10ED-0095-DF82-C571374BF9A0}"/>
              </a:ext>
            </a:extLst>
          </p:cNvPr>
          <p:cNvGrpSpPr>
            <a:grpSpLocks/>
          </p:cNvGrpSpPr>
          <p:nvPr/>
        </p:nvGrpSpPr>
        <p:grpSpPr bwMode="auto">
          <a:xfrm>
            <a:off x="501965" y="1581115"/>
            <a:ext cx="7953146" cy="4745040"/>
            <a:chOff x="3921760" y="3240556"/>
            <a:chExt cx="8270240" cy="2306320"/>
          </a:xfrm>
          <a:noFill/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881B7791-0A41-79AE-AD57-59086EE7AC63}"/>
                </a:ext>
              </a:extLst>
            </p:cNvPr>
            <p:cNvSpPr/>
            <p:nvPr/>
          </p:nvSpPr>
          <p:spPr>
            <a:xfrm>
              <a:off x="3921760" y="3240556"/>
              <a:ext cx="8270240" cy="2306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C2344FD7-030F-C922-121D-DBD47DB38D33}"/>
                </a:ext>
              </a:extLst>
            </p:cNvPr>
            <p:cNvCxnSpPr>
              <a:cxnSpLocks/>
            </p:cNvCxnSpPr>
            <p:nvPr/>
          </p:nvCxnSpPr>
          <p:spPr>
            <a:xfrm>
              <a:off x="4261914" y="4648206"/>
              <a:ext cx="6762230" cy="0"/>
            </a:xfrm>
            <a:prstGeom prst="line">
              <a:avLst/>
            </a:prstGeom>
            <a:grpFill/>
            <a:ln w="28575">
              <a:solidFill>
                <a:schemeClr val="bg1">
                  <a:alpha val="3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Subtítulo 2">
            <a:extLst>
              <a:ext uri="{FF2B5EF4-FFF2-40B4-BE49-F238E27FC236}">
                <a16:creationId xmlns:a16="http://schemas.microsoft.com/office/drawing/2014/main" id="{91BDBE00-D093-9573-7F31-0B6462D8A0D7}"/>
              </a:ext>
            </a:extLst>
          </p:cNvPr>
          <p:cNvSpPr txBox="1">
            <a:spLocks noChangeArrowheads="1"/>
          </p:cNvSpPr>
          <p:nvPr/>
        </p:nvSpPr>
        <p:spPr>
          <a:xfrm>
            <a:off x="501965" y="1311240"/>
            <a:ext cx="1936750" cy="539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altLang="pt-BR" noProof="1">
                <a:solidFill>
                  <a:schemeClr val="bg1"/>
                </a:solidFill>
                <a:highlight>
                  <a:srgbClr val="005AA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Autores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BA1FDDB-3957-055C-2A3F-8BC734F1352A}"/>
              </a:ext>
            </a:extLst>
          </p:cNvPr>
          <p:cNvSpPr txBox="1">
            <a:spLocks noChangeArrowheads="1"/>
          </p:cNvSpPr>
          <p:nvPr/>
        </p:nvSpPr>
        <p:spPr>
          <a:xfrm>
            <a:off x="501965" y="406654"/>
            <a:ext cx="5248140" cy="77448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noProof="1">
                <a:solidFill>
                  <a:schemeClr val="bg1"/>
                </a:solidFill>
                <a:highlight>
                  <a:srgbClr val="005AA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Título da apresentação</a:t>
            </a:r>
          </a:p>
        </p:txBody>
      </p:sp>
      <p:pic>
        <p:nvPicPr>
          <p:cNvPr id="4" name="Imagem 3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73498CDF-DC9F-30B9-E86A-2F24A5C00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46492"/>
            <a:ext cx="3243532" cy="109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7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16A2B186-E382-4D47-A1E8-ABF9512191C4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endParaRPr lang="pt-BR" noProof="1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ixaDeTexto 5">
            <a:extLst>
              <a:ext uri="{FF2B5EF4-FFF2-40B4-BE49-F238E27FC236}">
                <a16:creationId xmlns:a16="http://schemas.microsoft.com/office/drawing/2014/main" id="{5AF822B1-E83B-3CE7-EF64-BB42FA4D7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2262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5AA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B506F49-E667-F4AE-C8FF-0B4C5AC740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846492"/>
            <a:ext cx="3243532" cy="10999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16A2B186-E382-4D47-A1E8-ABF9512191C4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endParaRPr lang="pt-BR" noProof="1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ixaDeTexto 5">
            <a:extLst>
              <a:ext uri="{FF2B5EF4-FFF2-40B4-BE49-F238E27FC236}">
                <a16:creationId xmlns:a16="http://schemas.microsoft.com/office/drawing/2014/main" id="{5AF822B1-E83B-3CE7-EF64-BB42FA4D7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2262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5AA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8B0BD487-5486-59FF-0AC6-9BDB13061D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846492"/>
            <a:ext cx="3243532" cy="109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79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16A2B186-E382-4D47-A1E8-ABF9512191C4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endParaRPr lang="pt-BR" noProof="1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ixaDeTexto 5">
            <a:extLst>
              <a:ext uri="{FF2B5EF4-FFF2-40B4-BE49-F238E27FC236}">
                <a16:creationId xmlns:a16="http://schemas.microsoft.com/office/drawing/2014/main" id="{5AF822B1-E83B-3CE7-EF64-BB42FA4D7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2262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5AA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A76D5116-9D72-179A-9179-C0A67901A8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846492"/>
            <a:ext cx="3243532" cy="109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4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ED177884-4151-484C-8F97-E18DEC46670C}"/>
                  </a:ext>
                </a:extLst>
              </p14:cNvPr>
              <p14:cNvContentPartPr/>
              <p14:nvPr/>
            </p14:nvContentPartPr>
            <p14:xfrm>
              <a:off x="8500011" y="1436591"/>
              <a:ext cx="360" cy="3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ED177884-4151-484C-8F97-E18DEC4667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2011" y="1328591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Espaço Reservado para Texto 3">
            <a:extLst>
              <a:ext uri="{FF2B5EF4-FFF2-40B4-BE49-F238E27FC236}">
                <a16:creationId xmlns:a16="http://schemas.microsoft.com/office/drawing/2014/main" id="{650572BB-402B-4A8D-8E42-ABE41CCF3EC4}"/>
              </a:ext>
            </a:extLst>
          </p:cNvPr>
          <p:cNvSpPr txBox="1">
            <a:spLocks/>
          </p:cNvSpPr>
          <p:nvPr/>
        </p:nvSpPr>
        <p:spPr>
          <a:xfrm>
            <a:off x="1156659" y="2979325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apresentador</a:t>
            </a:r>
          </a:p>
        </p:txBody>
      </p:sp>
      <p:sp>
        <p:nvSpPr>
          <p:cNvPr id="23" name="Espaço Reservado para Texto 4">
            <a:extLst>
              <a:ext uri="{FF2B5EF4-FFF2-40B4-BE49-F238E27FC236}">
                <a16:creationId xmlns:a16="http://schemas.microsoft.com/office/drawing/2014/main" id="{4013AC24-E391-4C68-A034-97C73F943760}"/>
              </a:ext>
            </a:extLst>
          </p:cNvPr>
          <p:cNvSpPr txBox="1">
            <a:spLocks/>
          </p:cNvSpPr>
          <p:nvPr/>
        </p:nvSpPr>
        <p:spPr>
          <a:xfrm>
            <a:off x="1221947" y="3470516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</a:p>
        </p:txBody>
      </p:sp>
      <p:grpSp>
        <p:nvGrpSpPr>
          <p:cNvPr id="24" name="Grupo 54" descr="Ícone de Pessoa">
            <a:extLst>
              <a:ext uri="{FF2B5EF4-FFF2-40B4-BE49-F238E27FC236}">
                <a16:creationId xmlns:a16="http://schemas.microsoft.com/office/drawing/2014/main" id="{152A2F78-D504-4AC8-AC0A-4691E99A925F}"/>
              </a:ext>
            </a:extLst>
          </p:cNvPr>
          <p:cNvGrpSpPr/>
          <p:nvPr/>
        </p:nvGrpSpPr>
        <p:grpSpPr>
          <a:xfrm>
            <a:off x="865428" y="3053302"/>
            <a:ext cx="297521" cy="297521"/>
            <a:chOff x="1334697" y="4580661"/>
            <a:chExt cx="360000" cy="360000"/>
          </a:xfrm>
        </p:grpSpPr>
        <p:grpSp>
          <p:nvGrpSpPr>
            <p:cNvPr id="31" name="Grupo 55">
              <a:extLst>
                <a:ext uri="{FF2B5EF4-FFF2-40B4-BE49-F238E27FC236}">
                  <a16:creationId xmlns:a16="http://schemas.microsoft.com/office/drawing/2014/main" id="{AFEB5790-31A9-44D8-A62B-40DF123E736B}"/>
                </a:ext>
              </a:extLst>
            </p:cNvPr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</p:grpSpPr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759C1598-0E73-45BA-8346-50046CC3FD48}"/>
                  </a:ext>
                </a:extLst>
              </p:cNvPr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>
                  <a:gd name="connsiteX0" fmla="*/ 118110 w 114300"/>
                  <a:gd name="connsiteY0" fmla="*/ 59055 h 114300"/>
                  <a:gd name="connsiteX1" fmla="*/ 59055 w 114300"/>
                  <a:gd name="connsiteY1" fmla="*/ 118110 h 114300"/>
                  <a:gd name="connsiteX2" fmla="*/ 0 w 114300"/>
                  <a:gd name="connsiteY2" fmla="*/ 59055 h 114300"/>
                  <a:gd name="connsiteX3" fmla="*/ 59055 w 114300"/>
                  <a:gd name="connsiteY3" fmla="*/ 0 h 114300"/>
                  <a:gd name="connsiteX4" fmla="*/ 118110 w 114300"/>
                  <a:gd name="connsiteY4" fmla="*/ 5905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3813" cap="flat">
                <a:solidFill>
                  <a:srgbClr val="00B0F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Forma livre: Forma 58">
                <a:extLst>
                  <a:ext uri="{FF2B5EF4-FFF2-40B4-BE49-F238E27FC236}">
                    <a16:creationId xmlns:a16="http://schemas.microsoft.com/office/drawing/2014/main" id="{A7A720DD-0A5C-4890-820F-6F6357D39B16}"/>
                  </a:ext>
                </a:extLst>
              </p:cNvPr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avLst/>
                <a:gdLst>
                  <a:gd name="connsiteX0" fmla="*/ 0 w 180975"/>
                  <a:gd name="connsiteY0" fmla="*/ 72390 h 66675"/>
                  <a:gd name="connsiteX1" fmla="*/ 94298 w 180975"/>
                  <a:gd name="connsiteY1" fmla="*/ 0 h 66675"/>
                  <a:gd name="connsiteX2" fmla="*/ 188595 w 180975"/>
                  <a:gd name="connsiteY2" fmla="*/ 7239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66675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solidFill>
                <a:schemeClr val="accent2"/>
              </a:solidFill>
              <a:ln w="23813" cap="flat">
                <a:solidFill>
                  <a:srgbClr val="00B0F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57086442-A99C-4BC5-A634-5FE14C87846D}"/>
                </a:ext>
              </a:extLst>
            </p:cNvPr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83322 w 360000"/>
                <a:gd name="connsiteY1" fmla="*/ 0 h 360000"/>
                <a:gd name="connsiteX2" fmla="*/ 83322 w 360000"/>
                <a:gd name="connsiteY2" fmla="*/ 68850 h 360000"/>
                <a:gd name="connsiteX3" fmla="*/ 276679 w 360000"/>
                <a:gd name="connsiteY3" fmla="*/ 68850 h 360000"/>
                <a:gd name="connsiteX4" fmla="*/ 276679 w 360000"/>
                <a:gd name="connsiteY4" fmla="*/ 0 h 360000"/>
                <a:gd name="connsiteX5" fmla="*/ 360000 w 360000"/>
                <a:gd name="connsiteY5" fmla="*/ 0 h 360000"/>
                <a:gd name="connsiteX6" fmla="*/ 360000 w 360000"/>
                <a:gd name="connsiteY6" fmla="*/ 360000 h 360000"/>
                <a:gd name="connsiteX7" fmla="*/ 0 w 360000"/>
                <a:gd name="connsiteY7" fmla="*/ 360000 h 360000"/>
                <a:gd name="connsiteX0" fmla="*/ 276679 w 368119"/>
                <a:gd name="connsiteY0" fmla="*/ 68850 h 360000"/>
                <a:gd name="connsiteX1" fmla="*/ 276679 w 368119"/>
                <a:gd name="connsiteY1" fmla="*/ 0 h 360000"/>
                <a:gd name="connsiteX2" fmla="*/ 360000 w 368119"/>
                <a:gd name="connsiteY2" fmla="*/ 0 h 360000"/>
                <a:gd name="connsiteX3" fmla="*/ 360000 w 368119"/>
                <a:gd name="connsiteY3" fmla="*/ 360000 h 360000"/>
                <a:gd name="connsiteX4" fmla="*/ 0 w 368119"/>
                <a:gd name="connsiteY4" fmla="*/ 360000 h 360000"/>
                <a:gd name="connsiteX5" fmla="*/ 0 w 368119"/>
                <a:gd name="connsiteY5" fmla="*/ 0 h 360000"/>
                <a:gd name="connsiteX6" fmla="*/ 83322 w 368119"/>
                <a:gd name="connsiteY6" fmla="*/ 0 h 360000"/>
                <a:gd name="connsiteX7" fmla="*/ 83322 w 368119"/>
                <a:gd name="connsiteY7" fmla="*/ 68850 h 360000"/>
                <a:gd name="connsiteX8" fmla="*/ 368119 w 368119"/>
                <a:gd name="connsiteY8" fmla="*/ 16029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7" fmla="*/ 83322 w 360000"/>
                <a:gd name="connsiteY7" fmla="*/ 6885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0" fmla="*/ 276679 w 360000"/>
                <a:gd name="connsiteY0" fmla="*/ 0 h 360000"/>
                <a:gd name="connsiteX1" fmla="*/ 360000 w 360000"/>
                <a:gd name="connsiteY1" fmla="*/ 0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83322 w 360000"/>
                <a:gd name="connsiteY5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000" h="36000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>
              <a:solidFill>
                <a:srgbClr val="33897C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upo 49" descr="Ícone de Email">
            <a:extLst>
              <a:ext uri="{FF2B5EF4-FFF2-40B4-BE49-F238E27FC236}">
                <a16:creationId xmlns:a16="http://schemas.microsoft.com/office/drawing/2014/main" id="{12BA1F99-5686-4713-B9F6-3473B91341F7}"/>
              </a:ext>
            </a:extLst>
          </p:cNvPr>
          <p:cNvGrpSpPr/>
          <p:nvPr/>
        </p:nvGrpSpPr>
        <p:grpSpPr>
          <a:xfrm>
            <a:off x="878829" y="3507261"/>
            <a:ext cx="297521" cy="297521"/>
            <a:chOff x="1334697" y="5102537"/>
            <a:chExt cx="360000" cy="360000"/>
          </a:xfrm>
        </p:grpSpPr>
        <p:grpSp>
          <p:nvGrpSpPr>
            <p:cNvPr id="44" name="Grupo 50">
              <a:extLst>
                <a:ext uri="{FF2B5EF4-FFF2-40B4-BE49-F238E27FC236}">
                  <a16:creationId xmlns:a16="http://schemas.microsoft.com/office/drawing/2014/main" id="{FE92680A-2BD6-4CAF-82B5-460BB3B1A7E6}"/>
                </a:ext>
              </a:extLst>
            </p:cNvPr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FADA6E20-B13C-444F-A6B2-539F288E0127}"/>
                  </a:ext>
                </a:extLst>
              </p:cNvPr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>
                  <a:gd name="connsiteX0" fmla="*/ 0 w 257175"/>
                  <a:gd name="connsiteY0" fmla="*/ 163664 h 257175"/>
                  <a:gd name="connsiteX1" fmla="*/ 163664 w 257175"/>
                  <a:gd name="connsiteY1" fmla="*/ 0 h 257175"/>
                  <a:gd name="connsiteX2" fmla="*/ 261323 w 257175"/>
                  <a:gd name="connsiteY2" fmla="*/ 97659 h 257175"/>
                  <a:gd name="connsiteX3" fmla="*/ 97659 w 257175"/>
                  <a:gd name="connsiteY3" fmla="*/ 26132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257175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13" cap="flat">
                <a:solidFill>
                  <a:srgbClr val="00B0F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Forma livre: Forma 53">
                <a:extLst>
                  <a:ext uri="{FF2B5EF4-FFF2-40B4-BE49-F238E27FC236}">
                    <a16:creationId xmlns:a16="http://schemas.microsoft.com/office/drawing/2014/main" id="{71BD75F8-9A59-46E9-8E50-60AC327F0CB2}"/>
                  </a:ext>
                </a:extLst>
              </p:cNvPr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>
                  <a:gd name="connsiteX0" fmla="*/ 0 w 161925"/>
                  <a:gd name="connsiteY0" fmla="*/ 162878 h 161925"/>
                  <a:gd name="connsiteX1" fmla="*/ 141923 w 161925"/>
                  <a:gd name="connsiteY1" fmla="*/ 135255 h 161925"/>
                  <a:gd name="connsiteX2" fmla="*/ 162878 w 161925"/>
                  <a:gd name="connsiteY2" fmla="*/ 0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925" h="161925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solidFill>
                <a:schemeClr val="accent2"/>
              </a:solidFill>
              <a:ln w="23813" cap="flat">
                <a:solidFill>
                  <a:srgbClr val="00B0F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F8392BEC-FD7B-40F2-A4A4-8A3977A1BFA7}"/>
                </a:ext>
              </a:extLst>
            </p:cNvPr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185104 w 360000"/>
                <a:gd name="connsiteY1" fmla="*/ 0 h 360000"/>
                <a:gd name="connsiteX2" fmla="*/ 185104 w 360000"/>
                <a:gd name="connsiteY2" fmla="*/ 172694 h 360000"/>
                <a:gd name="connsiteX3" fmla="*/ 360000 w 360000"/>
                <a:gd name="connsiteY3" fmla="*/ 172694 h 360000"/>
                <a:gd name="connsiteX4" fmla="*/ 360000 w 360000"/>
                <a:gd name="connsiteY4" fmla="*/ 360000 h 360000"/>
                <a:gd name="connsiteX5" fmla="*/ 0 w 360000"/>
                <a:gd name="connsiteY5" fmla="*/ 360000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6" fmla="*/ 276544 w 360000"/>
                <a:gd name="connsiteY6" fmla="*/ 264134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0" fmla="*/ 360000 w 360000"/>
                <a:gd name="connsiteY0" fmla="*/ 172694 h 360000"/>
                <a:gd name="connsiteX1" fmla="*/ 360000 w 360000"/>
                <a:gd name="connsiteY1" fmla="*/ 360000 h 360000"/>
                <a:gd name="connsiteX2" fmla="*/ 0 w 360000"/>
                <a:gd name="connsiteY2" fmla="*/ 360000 h 360000"/>
                <a:gd name="connsiteX3" fmla="*/ 0 w 360000"/>
                <a:gd name="connsiteY3" fmla="*/ 0 h 360000"/>
                <a:gd name="connsiteX4" fmla="*/ 185104 w 360000"/>
                <a:gd name="connsiteY4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>
              <a:solidFill>
                <a:srgbClr val="33897C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Agrupar 5">
            <a:extLst>
              <a:ext uri="{FF2B5EF4-FFF2-40B4-BE49-F238E27FC236}">
                <a16:creationId xmlns:a16="http://schemas.microsoft.com/office/drawing/2014/main" id="{99BF5D4C-C740-42DA-9FA9-97AD7F4A55D3}"/>
              </a:ext>
            </a:extLst>
          </p:cNvPr>
          <p:cNvGrpSpPr>
            <a:grpSpLocks/>
          </p:cNvGrpSpPr>
          <p:nvPr/>
        </p:nvGrpSpPr>
        <p:grpSpPr bwMode="auto">
          <a:xfrm>
            <a:off x="878829" y="3887516"/>
            <a:ext cx="3861533" cy="2427604"/>
            <a:chOff x="2371627" y="2533333"/>
            <a:chExt cx="3594101" cy="2427604"/>
          </a:xfrm>
          <a:noFill/>
        </p:grpSpPr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02050CEA-459F-4F7D-A951-7DBAD4D45B1B}"/>
                </a:ext>
              </a:extLst>
            </p:cNvPr>
            <p:cNvSpPr/>
            <p:nvPr/>
          </p:nvSpPr>
          <p:spPr>
            <a:xfrm>
              <a:off x="2757488" y="4664075"/>
              <a:ext cx="298450" cy="296862"/>
            </a:xfrm>
            <a:custGeom>
              <a:avLst/>
              <a:gdLst>
                <a:gd name="connsiteX0" fmla="*/ 0 w 360000"/>
                <a:gd name="connsiteY0" fmla="*/ 0 h 360000"/>
                <a:gd name="connsiteX1" fmla="*/ 185104 w 360000"/>
                <a:gd name="connsiteY1" fmla="*/ 0 h 360000"/>
                <a:gd name="connsiteX2" fmla="*/ 185104 w 360000"/>
                <a:gd name="connsiteY2" fmla="*/ 172694 h 360000"/>
                <a:gd name="connsiteX3" fmla="*/ 360000 w 360000"/>
                <a:gd name="connsiteY3" fmla="*/ 172694 h 360000"/>
                <a:gd name="connsiteX4" fmla="*/ 360000 w 360000"/>
                <a:gd name="connsiteY4" fmla="*/ 360000 h 360000"/>
                <a:gd name="connsiteX5" fmla="*/ 0 w 360000"/>
                <a:gd name="connsiteY5" fmla="*/ 360000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6" fmla="*/ 276544 w 360000"/>
                <a:gd name="connsiteY6" fmla="*/ 264134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0" fmla="*/ 360000 w 360000"/>
                <a:gd name="connsiteY0" fmla="*/ 172694 h 360000"/>
                <a:gd name="connsiteX1" fmla="*/ 360000 w 360000"/>
                <a:gd name="connsiteY1" fmla="*/ 360000 h 360000"/>
                <a:gd name="connsiteX2" fmla="*/ 0 w 360000"/>
                <a:gd name="connsiteY2" fmla="*/ 360000 h 360000"/>
                <a:gd name="connsiteX3" fmla="*/ 0 w 360000"/>
                <a:gd name="connsiteY3" fmla="*/ 0 h 360000"/>
                <a:gd name="connsiteX4" fmla="*/ 185104 w 360000"/>
                <a:gd name="connsiteY4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2" name="Agrupar 2">
              <a:extLst>
                <a:ext uri="{FF2B5EF4-FFF2-40B4-BE49-F238E27FC236}">
                  <a16:creationId xmlns:a16="http://schemas.microsoft.com/office/drawing/2014/main" id="{D3795078-5110-454C-AD44-B4AFC16E72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1627" y="2533333"/>
              <a:ext cx="3594101" cy="330200"/>
              <a:chOff x="2371627" y="2533333"/>
              <a:chExt cx="3594101" cy="330200"/>
            </a:xfrm>
            <a:grpFill/>
          </p:grpSpPr>
          <p:sp>
            <p:nvSpPr>
              <p:cNvPr id="53" name="Espaço Reservado para Texto 4">
                <a:extLst>
                  <a:ext uri="{FF2B5EF4-FFF2-40B4-BE49-F238E27FC236}">
                    <a16:creationId xmlns:a16="http://schemas.microsoft.com/office/drawing/2014/main" id="{D3C92D65-BAB6-4E04-B79F-53EFB596A9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1028" y="2533333"/>
                <a:ext cx="3314700" cy="330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pt-BR" altLang="pt-B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Rede social</a:t>
                </a:r>
              </a:p>
            </p:txBody>
          </p:sp>
          <p:pic>
            <p:nvPicPr>
              <p:cNvPr id="54" name="Gráfico 3" descr="Conexões">
                <a:extLst>
                  <a:ext uri="{FF2B5EF4-FFF2-40B4-BE49-F238E27FC236}">
                    <a16:creationId xmlns:a16="http://schemas.microsoft.com/office/drawing/2014/main" id="{3B3CBCEA-7085-49CB-9D29-B1E282800C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371627" y="2569255"/>
                <a:ext cx="279400" cy="277813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</p:pic>
        </p:grpSp>
      </p:grpSp>
      <p:sp>
        <p:nvSpPr>
          <p:cNvPr id="13315" name="CaixaDeTexto 11">
            <a:extLst>
              <a:ext uri="{FF2B5EF4-FFF2-40B4-BE49-F238E27FC236}">
                <a16:creationId xmlns:a16="http://schemas.microsoft.com/office/drawing/2014/main" id="{E5EB6A9D-98E7-4F71-AC91-CD1DB044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88" y="665354"/>
            <a:ext cx="4960776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6000" dirty="0">
                <a:solidFill>
                  <a:schemeClr val="bg1"/>
                </a:solidFill>
                <a:highlight>
                  <a:srgbClr val="005AA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Obrigado pela atenção! </a:t>
            </a:r>
          </a:p>
        </p:txBody>
      </p:sp>
      <p:pic>
        <p:nvPicPr>
          <p:cNvPr id="3" name="Imagem 2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1E114C24-FA5C-4D17-9039-87BCA86B64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846492"/>
            <a:ext cx="3243532" cy="1099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8A2F88-55C5-4ED1-9541-807C6542476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71af3243-3dd4-4a8d-8c0d-dd76da1f02a5"/>
    <ds:schemaRef ds:uri="http://schemas.microsoft.com/office/2006/metadata/properties"/>
    <ds:schemaRef ds:uri="16c05727-aa75-4e4a-9b5f-8a80a1165891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33</Words>
  <Application>Microsoft Office PowerPoint</Application>
  <PresentationFormat>Widescreen</PresentationFormat>
  <Paragraphs>13</Paragraphs>
  <Slides>5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/>
  <cp:lastModifiedBy/>
  <cp:revision>16</cp:revision>
  <dcterms:created xsi:type="dcterms:W3CDTF">2019-11-27T16:18:32Z</dcterms:created>
  <dcterms:modified xsi:type="dcterms:W3CDTF">2025-09-01T19:30:55Z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